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5" d="100"/>
          <a:sy n="55" d="100"/>
        </p:scale>
        <p:origin x="-1980" y="-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539B-5641-4985-A7B8-79C5FE747CA2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813D-9793-49CD-9A9C-96C32D471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539B-5641-4985-A7B8-79C5FE747CA2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813D-9793-49CD-9A9C-96C32D471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539B-5641-4985-A7B8-79C5FE747CA2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813D-9793-49CD-9A9C-96C32D471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539B-5641-4985-A7B8-79C5FE747CA2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813D-9793-49CD-9A9C-96C32D471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539B-5641-4985-A7B8-79C5FE747CA2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813D-9793-49CD-9A9C-96C32D471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539B-5641-4985-A7B8-79C5FE747CA2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813D-9793-49CD-9A9C-96C32D471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539B-5641-4985-A7B8-79C5FE747CA2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813D-9793-49CD-9A9C-96C32D471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539B-5641-4985-A7B8-79C5FE747CA2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813D-9793-49CD-9A9C-96C32D471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539B-5641-4985-A7B8-79C5FE747CA2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813D-9793-49CD-9A9C-96C32D471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539B-5641-4985-A7B8-79C5FE747CA2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813D-9793-49CD-9A9C-96C32D471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1539B-5641-4985-A7B8-79C5FE747CA2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A813D-9793-49CD-9A9C-96C32D471BC5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1539B-5641-4985-A7B8-79C5FE747CA2}" type="datetimeFigureOut">
              <a:rPr lang="ru-RU" smtClean="0"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8A813D-9793-49CD-9A9C-96C32D471BC5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400"/>
              <a:t>Мы будем все вместе болеть за российских спортсменов и надеемся, что символы Зимней Олимпиады-2014 в Сочи – Зайка, Белый Мишка и Леопард Барсик </a:t>
            </a:r>
            <a:r>
              <a:rPr lang="en-US" sz="2400"/>
              <a:t>- </a:t>
            </a:r>
            <a:r>
              <a:rPr lang="ru-RU" sz="2400"/>
              <a:t>помогут нашей команде победить</a:t>
            </a:r>
          </a:p>
        </p:txBody>
      </p:sp>
      <p:pic>
        <p:nvPicPr>
          <p:cNvPr id="36869" name="Picture 5" descr="Olymp_2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8" y="2446867"/>
            <a:ext cx="5023247" cy="498265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Grp="1" noChangeArrowheads="1"/>
          </p:cNvSpPr>
          <p:nvPr>
            <p:ph type="title"/>
          </p:nvPr>
        </p:nvSpPr>
        <p:spPr>
          <a:xfrm>
            <a:off x="351235" y="539751"/>
            <a:ext cx="6172200" cy="1524000"/>
          </a:xfrm>
        </p:spPr>
        <p:txBody>
          <a:bodyPr>
            <a:normAutofit fontScale="90000"/>
          </a:bodyPr>
          <a:lstStyle/>
          <a:p>
            <a:r>
              <a:rPr lang="ru-RU" sz="2400"/>
              <a:t>Олимпийские  игры – это спортивные соревнования, которые проходят один раз в четыре года, в них участвуют спортсмены из разных частей света</a:t>
            </a:r>
            <a:br>
              <a:rPr lang="ru-RU" sz="2400"/>
            </a:br>
            <a:endParaRPr lang="ru-RU" sz="2400"/>
          </a:p>
        </p:txBody>
      </p:sp>
      <p:pic>
        <p:nvPicPr>
          <p:cNvPr id="7175" name="Picture 7" descr="Olymp_0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44167" y="2459567"/>
            <a:ext cx="5183981" cy="382694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04813" y="154518"/>
            <a:ext cx="6048375" cy="3456516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ru-RU" sz="2800"/>
              <a:t>Проводить Олимпийские игры – это очень древняя традиция, но Зимние Олимпийские Игры появились в </a:t>
            </a:r>
            <a:r>
              <a:rPr lang="en-US" sz="2800"/>
              <a:t>XX</a:t>
            </a:r>
            <a:r>
              <a:rPr lang="ru-RU" sz="2800"/>
              <a:t> веке, впервые они состоялись в 1924 году.</a:t>
            </a:r>
            <a:endParaRPr lang="en-US" sz="2800"/>
          </a:p>
          <a:p>
            <a:pPr>
              <a:lnSpc>
                <a:spcPct val="90000"/>
              </a:lnSpc>
            </a:pPr>
            <a:r>
              <a:rPr lang="ru-RU" sz="2800"/>
              <a:t>Первые Паралимпийские Зимние Игры прошли в 1976 году.</a:t>
            </a:r>
          </a:p>
          <a:p>
            <a:pPr>
              <a:lnSpc>
                <a:spcPct val="90000"/>
              </a:lnSpc>
            </a:pPr>
            <a:endParaRPr lang="ru-RU" sz="2800"/>
          </a:p>
        </p:txBody>
      </p:sp>
      <p:pic>
        <p:nvPicPr>
          <p:cNvPr id="11268" name="Picture 4" descr="Olymp_0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90587" y="3420534"/>
            <a:ext cx="5292329" cy="386610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87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Мы будем все вместе болеть за российских спортсменов и надеемся, что символы Зимней Олимпиады-2014 в Сочи – Зайка, Белый Мишка и Леопард Барсик - помогут нашей команде победить</vt:lpstr>
      <vt:lpstr>Олимпийские  игры – это спортивные соревнования, которые проходят один раз в четыре года, в них участвуют спортсмены из разных частей света 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Мы будем все вместе болеть за российских спортсменов и надеемся, что символы Зимней Олимпиады-2014 в Сочи – Зайка, Белый Мишка и Леопард Барсик - помогут нашей команде победить</dc:title>
  <dc:creator>Андрей</dc:creator>
  <cp:lastModifiedBy>Андрей</cp:lastModifiedBy>
  <cp:revision>1</cp:revision>
  <dcterms:created xsi:type="dcterms:W3CDTF">2013-10-10T17:13:31Z</dcterms:created>
  <dcterms:modified xsi:type="dcterms:W3CDTF">2013-10-10T17:16:27Z</dcterms:modified>
</cp:coreProperties>
</file>