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3690F4-58A5-4000-987B-9B8B015FAF9A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9C0DD2-A371-4F89-8E2A-93C4D6D6CC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90F4-58A5-4000-987B-9B8B015FAF9A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C0DD2-A371-4F89-8E2A-93C4D6D6C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3690F4-58A5-4000-987B-9B8B015FAF9A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9C0DD2-A371-4F89-8E2A-93C4D6D6C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90F4-58A5-4000-987B-9B8B015FAF9A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C0DD2-A371-4F89-8E2A-93C4D6D6C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3690F4-58A5-4000-987B-9B8B015FAF9A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29C0DD2-A371-4F89-8E2A-93C4D6D6CC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90F4-58A5-4000-987B-9B8B015FAF9A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C0DD2-A371-4F89-8E2A-93C4D6D6C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90F4-58A5-4000-987B-9B8B015FAF9A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C0DD2-A371-4F89-8E2A-93C4D6D6C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90F4-58A5-4000-987B-9B8B015FAF9A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C0DD2-A371-4F89-8E2A-93C4D6D6C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3690F4-58A5-4000-987B-9B8B015FAF9A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C0DD2-A371-4F89-8E2A-93C4D6D6C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90F4-58A5-4000-987B-9B8B015FAF9A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C0DD2-A371-4F89-8E2A-93C4D6D6C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90F4-58A5-4000-987B-9B8B015FAF9A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9C0DD2-A371-4F89-8E2A-93C4D6D6CC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3690F4-58A5-4000-987B-9B8B015FAF9A}" type="datetimeFigureOut">
              <a:rPr lang="ru-RU" smtClean="0"/>
              <a:t>09.06.2013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9C0DD2-A371-4F89-8E2A-93C4D6D6CC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571480"/>
            <a:ext cx="5105400" cy="2868168"/>
          </a:xfrm>
        </p:spPr>
        <p:txBody>
          <a:bodyPr/>
          <a:lstStyle/>
          <a:p>
            <a:r>
              <a:rPr lang="ru-RU" sz="7200" dirty="0" smtClean="0"/>
              <a:t>ЯД</a:t>
            </a:r>
            <a:r>
              <a:rPr lang="ru-RU" sz="7200" b="0" dirty="0" smtClean="0"/>
              <a:t>ОВИТЫ</a:t>
            </a:r>
            <a:r>
              <a:rPr lang="ru-RU" sz="7200" dirty="0" smtClean="0"/>
              <a:t>Е  ГРИБЫ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мухамо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857628"/>
            <a:ext cx="4286280" cy="2643206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БЛЕДНАЯ ПОГАНКА</a:t>
            </a:r>
            <a:endParaRPr lang="ru-RU" sz="5400" dirty="0"/>
          </a:p>
        </p:txBody>
      </p:sp>
      <p:pic>
        <p:nvPicPr>
          <p:cNvPr id="7" name="Содержимое 6" descr="бледная поган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214554"/>
            <a:ext cx="3521075" cy="3429024"/>
          </a:xfrm>
          <a:ln w="76200">
            <a:solidFill>
              <a:srgbClr val="FFFF00"/>
            </a:solidFill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800" dirty="0" smtClean="0"/>
              <a:t>Бледная поганка выглядит вполне невинно, но она смертельно ядовита. В ней содержатся токсины, </a:t>
            </a:r>
            <a:r>
              <a:rPr lang="ru-RU" sz="1800" dirty="0" err="1" smtClean="0"/>
              <a:t>спосо</a:t>
            </a:r>
            <a:r>
              <a:rPr lang="ru-RU" sz="1800" dirty="0" smtClean="0"/>
              <a:t>-</a:t>
            </a:r>
          </a:p>
          <a:p>
            <a:pPr algn="ctr">
              <a:buNone/>
            </a:pPr>
            <a:r>
              <a:rPr lang="ru-RU" sz="1800" dirty="0" err="1" smtClean="0"/>
              <a:t>бны</a:t>
            </a:r>
            <a:r>
              <a:rPr lang="ru-RU" sz="1800" dirty="0" smtClean="0"/>
              <a:t>  убить человека всего за шесть часов. Эти токсины поражают почки и печень.</a:t>
            </a:r>
          </a:p>
          <a:p>
            <a:pPr algn="ctr">
              <a:buNone/>
            </a:pPr>
            <a:r>
              <a:rPr lang="ru-RU" sz="2200" dirty="0" smtClean="0"/>
              <a:t>Вот растет поганка бледная,</a:t>
            </a:r>
          </a:p>
          <a:p>
            <a:pPr algn="ctr">
              <a:buNone/>
            </a:pPr>
            <a:r>
              <a:rPr lang="ru-RU" sz="2200" dirty="0" smtClean="0"/>
              <a:t>Ёе обходит даже ёж,</a:t>
            </a:r>
          </a:p>
          <a:p>
            <a:pPr algn="ctr">
              <a:buNone/>
            </a:pPr>
            <a:r>
              <a:rPr lang="ru-RU" sz="2200" dirty="0" smtClean="0"/>
              <a:t>Для здоровья очень вредная-</a:t>
            </a:r>
          </a:p>
          <a:p>
            <a:pPr algn="ctr">
              <a:buNone/>
            </a:pPr>
            <a:r>
              <a:rPr lang="ru-RU" sz="2200" dirty="0" smtClean="0"/>
              <a:t>Лучше ты её не </a:t>
            </a:r>
            <a:r>
              <a:rPr lang="ru-RU" sz="2200" dirty="0" err="1" smtClean="0"/>
              <a:t>трожь</a:t>
            </a:r>
            <a:r>
              <a:rPr lang="ru-RU" sz="2200" dirty="0" smtClean="0"/>
              <a:t>!</a:t>
            </a:r>
          </a:p>
          <a:p>
            <a:pPr algn="ctr">
              <a:buNone/>
            </a:pPr>
            <a:endParaRPr lang="ru-RU" sz="2200" dirty="0" smtClean="0"/>
          </a:p>
          <a:p>
            <a:pPr algn="ctr">
              <a:buNone/>
            </a:pPr>
            <a:r>
              <a:rPr lang="ru-RU" sz="1800" dirty="0" smtClean="0"/>
              <a:t>(Как ты думаешь , почему нельзя собирать бледные поганки</a:t>
            </a:r>
            <a:r>
              <a:rPr lang="en-US" sz="1800" dirty="0" smtClean="0"/>
              <a:t>?</a:t>
            </a:r>
            <a:r>
              <a:rPr lang="ru-RU" sz="1800" dirty="0" smtClean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МУХОМОР</a:t>
            </a:r>
            <a:endParaRPr lang="ru-RU" sz="6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68" y="1857364"/>
            <a:ext cx="4357718" cy="4786346"/>
          </a:xfrm>
        </p:spPr>
        <p:txBody>
          <a:bodyPr>
            <a:normAutofit fontScale="92500" lnSpcReduction="10000"/>
          </a:bodyPr>
          <a:lstStyle/>
          <a:p>
            <a:pPr lvl="4">
              <a:buNone/>
            </a:pPr>
            <a:r>
              <a:rPr lang="ru-RU" dirty="0" smtClean="0"/>
              <a:t>Мухомор содержит ядовитое</a:t>
            </a:r>
          </a:p>
          <a:p>
            <a:pPr lvl="4">
              <a:buNone/>
            </a:pPr>
            <a:r>
              <a:rPr lang="ru-RU" dirty="0" smtClean="0"/>
              <a:t>в</a:t>
            </a:r>
            <a:r>
              <a:rPr lang="ru-RU" dirty="0" smtClean="0"/>
              <a:t>ещество </a:t>
            </a:r>
            <a:r>
              <a:rPr lang="ru-RU" dirty="0" err="1" smtClean="0"/>
              <a:t>мускарин,вызываю</a:t>
            </a:r>
            <a:endParaRPr lang="ru-RU" dirty="0" smtClean="0"/>
          </a:p>
          <a:p>
            <a:pPr lvl="4" algn="ctr">
              <a:buNone/>
            </a:pPr>
            <a:r>
              <a:rPr lang="ru-RU" dirty="0" err="1" smtClean="0"/>
              <a:t>щ</a:t>
            </a:r>
            <a:r>
              <a:rPr lang="ru-RU" dirty="0" err="1" smtClean="0"/>
              <a:t>ее</a:t>
            </a:r>
            <a:r>
              <a:rPr lang="ru-RU" dirty="0" smtClean="0"/>
              <a:t> боли в желудке и </a:t>
            </a:r>
            <a:r>
              <a:rPr lang="ru-RU" dirty="0" err="1" smtClean="0"/>
              <a:t>судор</a:t>
            </a:r>
            <a:endParaRPr lang="ru-RU" dirty="0" smtClean="0"/>
          </a:p>
          <a:p>
            <a:pPr lvl="4">
              <a:buNone/>
            </a:pPr>
            <a:r>
              <a:rPr lang="ru-RU" dirty="0" err="1" smtClean="0"/>
              <a:t>ги</a:t>
            </a:r>
            <a:r>
              <a:rPr lang="ru-RU" dirty="0" smtClean="0"/>
              <a:t>, а в некоторых случаях даже смерть. Яркая окрас-</a:t>
            </a:r>
          </a:p>
          <a:p>
            <a:pPr lvl="4">
              <a:buNone/>
            </a:pPr>
            <a:r>
              <a:rPr lang="ru-RU" dirty="0" smtClean="0"/>
              <a:t> </a:t>
            </a:r>
            <a:r>
              <a:rPr lang="ru-RU" dirty="0" err="1" smtClean="0"/>
              <a:t>ка</a:t>
            </a:r>
            <a:r>
              <a:rPr lang="ru-RU" dirty="0" smtClean="0"/>
              <a:t> мухомора предупреждает о том, что он ядовит.</a:t>
            </a:r>
          </a:p>
          <a:p>
            <a:pPr lvl="4">
              <a:buNone/>
            </a:pPr>
            <a:endParaRPr lang="ru-RU" dirty="0" smtClean="0"/>
          </a:p>
          <a:p>
            <a:pPr lvl="4">
              <a:buNone/>
            </a:pPr>
            <a:endParaRPr lang="ru-RU" dirty="0" smtClean="0"/>
          </a:p>
          <a:p>
            <a:pPr lvl="4">
              <a:buNone/>
            </a:pPr>
            <a:endParaRPr lang="ru-RU" dirty="0" smtClean="0"/>
          </a:p>
          <a:p>
            <a:pPr marL="0" lvl="0" indent="201613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Гриб не варят, не едят.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201613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В крапинку его наряд.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201613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Снизу — кружево-узор.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201613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Это — красный... (мухомор</a:t>
            </a:r>
            <a:r>
              <a:rPr lang="ru-RU" sz="20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)</a:t>
            </a:r>
          </a:p>
          <a:p>
            <a:pPr marL="0" lvl="0" indent="201613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 smtClean="0">
              <a:solidFill>
                <a:srgbClr val="000000"/>
              </a:solidFill>
              <a:latin typeface="Helvetica Neue"/>
              <a:cs typeface="Arial" pitchFamily="34" charset="0"/>
            </a:endParaRPr>
          </a:p>
          <a:p>
            <a:pPr marL="0" lvl="0" indent="201613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201613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dirty="0" smtClean="0">
                <a:solidFill>
                  <a:srgbClr val="000000"/>
                </a:solidFill>
                <a:latin typeface="Helvetica Neue"/>
                <a:cs typeface="Arial" pitchFamily="34" charset="0"/>
              </a:rPr>
              <a:t> 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4">
              <a:buNone/>
            </a:pPr>
            <a:endParaRPr lang="ru-RU" dirty="0" smtClean="0"/>
          </a:p>
        </p:txBody>
      </p:sp>
      <p:pic>
        <p:nvPicPr>
          <p:cNvPr id="9" name="Содержимое 8" descr="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285992"/>
            <a:ext cx="3521075" cy="3194964"/>
          </a:xfrm>
          <a:ln w="76200">
            <a:solidFill>
              <a:srgbClr val="FFFF00"/>
            </a:solidFill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42704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16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СТРОЧОК</a:t>
            </a:r>
            <a:endParaRPr lang="ru-RU" sz="6000" dirty="0"/>
          </a:p>
        </p:txBody>
      </p:sp>
      <p:pic>
        <p:nvPicPr>
          <p:cNvPr id="5" name="Содержимое 4" descr="строчо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31575"/>
            <a:ext cx="3521075" cy="2663213"/>
          </a:xfrm>
          <a:ln w="76200">
            <a:solidFill>
              <a:srgbClr val="FFFF00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643050"/>
            <a:ext cx="33415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Строчок содержит токсин </a:t>
            </a:r>
          </a:p>
          <a:p>
            <a:pPr>
              <a:buNone/>
            </a:pPr>
            <a:r>
              <a:rPr lang="ru-RU" sz="1800" dirty="0" smtClean="0"/>
              <a:t>  </a:t>
            </a:r>
            <a:r>
              <a:rPr lang="ru-RU" sz="1800" dirty="0" err="1" smtClean="0"/>
              <a:t>гиромитрин</a:t>
            </a:r>
            <a:r>
              <a:rPr lang="ru-RU" sz="1800" dirty="0" smtClean="0"/>
              <a:t> , вызывающий сильные  боли в желудке.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Этот </a:t>
            </a:r>
            <a:r>
              <a:rPr lang="ru-RU" sz="1800" dirty="0" smtClean="0"/>
              <a:t>гриб найдешь весной</a:t>
            </a:r>
          </a:p>
          <a:p>
            <a:pPr>
              <a:buNone/>
            </a:pPr>
            <a:r>
              <a:rPr lang="ru-RU" sz="1800" dirty="0" smtClean="0"/>
              <a:t>  На  </a:t>
            </a:r>
            <a:r>
              <a:rPr lang="ru-RU" sz="1800" dirty="0" err="1" smtClean="0"/>
              <a:t>опушечке</a:t>
            </a:r>
            <a:r>
              <a:rPr lang="ru-RU" sz="1800" dirty="0" smtClean="0"/>
              <a:t>  </a:t>
            </a:r>
            <a:r>
              <a:rPr lang="ru-RU" sz="1800" dirty="0" smtClean="0"/>
              <a:t>лесной.</a:t>
            </a:r>
          </a:p>
          <a:p>
            <a:pPr>
              <a:buNone/>
            </a:pPr>
            <a:r>
              <a:rPr lang="ru-RU" sz="1800" dirty="0" smtClean="0"/>
              <a:t>Весь в морщинках </a:t>
            </a:r>
            <a:r>
              <a:rPr lang="ru-RU" sz="1800" dirty="0" smtClean="0"/>
              <a:t>старичок </a:t>
            </a:r>
          </a:p>
          <a:p>
            <a:pPr>
              <a:buNone/>
            </a:pPr>
            <a:r>
              <a:rPr lang="ru-RU" sz="1800" dirty="0" smtClean="0"/>
              <a:t>С</a:t>
            </a:r>
            <a:r>
              <a:rPr lang="ru-RU" sz="1800" dirty="0" smtClean="0"/>
              <a:t> </a:t>
            </a:r>
            <a:r>
              <a:rPr lang="ru-RU" sz="1800" dirty="0" smtClean="0"/>
              <a:t>именем смешным... </a:t>
            </a:r>
            <a:r>
              <a:rPr lang="ru-RU" sz="1800" dirty="0" smtClean="0"/>
              <a:t>(строчок)</a:t>
            </a:r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242048" cy="1000132"/>
          </a:xfrm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6000" dirty="0" smtClean="0"/>
              <a:t>ЛОЖНЫЙ ОПЕНОК</a:t>
            </a:r>
            <a:endParaRPr lang="ru-RU" sz="6000" dirty="0"/>
          </a:p>
        </p:txBody>
      </p:sp>
      <p:pic>
        <p:nvPicPr>
          <p:cNvPr id="5" name="Содержимое 4" descr="ложный опено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634326"/>
            <a:ext cx="3521075" cy="2457710"/>
          </a:xfrm>
          <a:ln w="76200">
            <a:solidFill>
              <a:srgbClr val="FFFF00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Скромный, тоненький и бледный... </a:t>
            </a:r>
            <a:br>
              <a:rPr lang="ru-RU" dirty="0" smtClean="0"/>
            </a:br>
            <a:r>
              <a:rPr lang="ru-RU" dirty="0" smtClean="0"/>
              <a:t>Этот гриб, представьте, вредный. </a:t>
            </a:r>
            <a:br>
              <a:rPr lang="ru-RU" dirty="0" smtClean="0"/>
            </a:br>
            <a:r>
              <a:rPr lang="ru-RU" dirty="0" smtClean="0"/>
              <a:t>Попадёт грибочек в суп – </a:t>
            </a:r>
            <a:br>
              <a:rPr lang="ru-RU" dirty="0" smtClean="0"/>
            </a:br>
            <a:r>
              <a:rPr lang="ru-RU" dirty="0" smtClean="0"/>
              <a:t>Вас в больницу увезут. </a:t>
            </a:r>
            <a:br>
              <a:rPr lang="ru-RU" dirty="0" smtClean="0"/>
            </a:br>
            <a:r>
              <a:rPr lang="ru-RU" dirty="0" smtClean="0"/>
              <a:t>Потому что ядовитый, </a:t>
            </a:r>
            <a:br>
              <a:rPr lang="ru-RU" dirty="0" smtClean="0"/>
            </a:br>
            <a:r>
              <a:rPr lang="ru-RU" dirty="0" smtClean="0"/>
              <a:t>И на всех вокруг сердитый. </a:t>
            </a:r>
            <a:br>
              <a:rPr lang="ru-RU" dirty="0" smtClean="0"/>
            </a:br>
            <a:r>
              <a:rPr lang="ru-RU" dirty="0" smtClean="0"/>
              <a:t>(ложный опенок)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ru-RU" sz="5400" dirty="0" smtClean="0"/>
              <a:t>САТАНИНСКИЙ ГРИБ</a:t>
            </a:r>
            <a:endParaRPr lang="ru-RU" sz="5400" dirty="0"/>
          </a:p>
        </p:txBody>
      </p:sp>
      <p:pic>
        <p:nvPicPr>
          <p:cNvPr id="5" name="Содержимое 4" descr="сатанинский гриб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357430"/>
            <a:ext cx="3143272" cy="2780524"/>
          </a:xfrm>
          <a:ln w="76200">
            <a:solidFill>
              <a:srgbClr val="FFFF00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Это очень опасный ядовитый гриб, даже небольшое количество сырого гриба способно вызвать тяжелое расстройство пищеварительной системы. Его токсичность не исчезает даже после кулинарной обработки.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0">
      <a:dk1>
        <a:srgbClr val="1D1B10"/>
      </a:dk1>
      <a:lt1>
        <a:srgbClr val="C00000"/>
      </a:lt1>
      <a:dk2>
        <a:srgbClr val="E36C09"/>
      </a:dk2>
      <a:lt2>
        <a:srgbClr val="EEECE1"/>
      </a:lt2>
      <a:accent1>
        <a:srgbClr val="97480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AC08F"/>
      </a:hlink>
      <a:folHlink>
        <a:srgbClr val="FE19F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</TotalTime>
  <Words>196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ЯДОВИТЫЕ  ГРИБЫ</vt:lpstr>
      <vt:lpstr>БЛЕДНАЯ ПОГАНКА</vt:lpstr>
      <vt:lpstr>МУХОМОР</vt:lpstr>
      <vt:lpstr>СТРОЧОК</vt:lpstr>
      <vt:lpstr>ЛОЖНЫЙ ОПЕНОК</vt:lpstr>
      <vt:lpstr>САТАНИНСКИЙ ГРИБ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ЯДОВИТЫЕ  ГРИБЫ</dc:title>
  <dc:creator>Антонина</dc:creator>
  <cp:lastModifiedBy>Антонина</cp:lastModifiedBy>
  <cp:revision>12</cp:revision>
  <dcterms:created xsi:type="dcterms:W3CDTF">2013-06-09T05:47:45Z</dcterms:created>
  <dcterms:modified xsi:type="dcterms:W3CDTF">2013-06-09T07:43:54Z</dcterms:modified>
</cp:coreProperties>
</file>