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0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1" r:id="rId20"/>
    <p:sldId id="274" r:id="rId21"/>
    <p:sldId id="275" r:id="rId22"/>
    <p:sldId id="276" r:id="rId23"/>
    <p:sldId id="277" r:id="rId24"/>
    <p:sldId id="278" r:id="rId25"/>
    <p:sldId id="273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>
        <c:manualLayout>
          <c:layoutTarget val="inner"/>
          <c:xMode val="edge"/>
          <c:yMode val="edge"/>
          <c:x val="0.36128944875299018"/>
          <c:y val="0.61449593489373888"/>
          <c:w val="0.22645443874165311"/>
          <c:h val="0.354187682642843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формы работы</c:v>
                </c:pt>
              </c:strCache>
            </c:strRef>
          </c:tx>
          <c:dLbls>
            <c:delete val="1"/>
          </c:dLbls>
          <c:cat>
            <c:strRef>
              <c:f>Лист1!$A$2:$A$8</c:f>
              <c:strCache>
                <c:ptCount val="7"/>
                <c:pt idx="0">
                  <c:v>консультации</c:v>
                </c:pt>
                <c:pt idx="1">
                  <c:v>Беседы</c:v>
                </c:pt>
                <c:pt idx="2">
                  <c:v>открытые занятия</c:v>
                </c:pt>
                <c:pt idx="3">
                  <c:v>практические коррекционно-развивающие занятия</c:v>
                </c:pt>
                <c:pt idx="4">
                  <c:v>практикумы для педагогов МДОУ по организации  занятий общеобразовательного цикла</c:v>
                </c:pt>
                <c:pt idx="5">
                  <c:v>составление индивидуальных программ для домашних занятий</c:v>
                </c:pt>
                <c:pt idx="6">
                  <c:v>организация совместной деятельности родителей и детей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8.2000000000000011</c:v>
                </c:pt>
                <c:pt idx="1">
                  <c:v>5.2</c:v>
                </c:pt>
                <c:pt idx="2">
                  <c:v>3.4</c:v>
                </c:pt>
                <c:pt idx="3">
                  <c:v>6.2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7.2402964559723351E-2"/>
          <c:y val="0.11776433950877989"/>
          <c:w val="0.87885723130990157"/>
          <c:h val="0.52862230244534059"/>
        </c:manualLayout>
      </c:layout>
      <c:txPr>
        <a:bodyPr/>
        <a:lstStyle/>
        <a:p>
          <a:pPr>
            <a:defRPr sz="129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>
        <c:manualLayout>
          <c:layoutTarget val="inner"/>
          <c:xMode val="edge"/>
          <c:yMode val="edge"/>
          <c:x val="0.36128944875299018"/>
          <c:y val="0.61449593489373899"/>
          <c:w val="0.22645443874165311"/>
          <c:h val="0.354187682642843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формы работы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практические занятия по коррекции и развитию нарушенных функций</c:v>
                </c:pt>
                <c:pt idx="1">
                  <c:v>вовлечение родителей в проектно-исследовательскую деятельность детей</c:v>
                </c:pt>
                <c:pt idx="2">
                  <c:v>вовлечение родителей в работу по организации выставок рисунков и поделок</c:v>
                </c:pt>
                <c:pt idx="3">
                  <c:v>совместная деятельность тифлопедагога, родителей и детей по изготовлению пособий для занятий с детьми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7.2</c:v>
                </c:pt>
                <c:pt idx="2">
                  <c:v>3.4</c:v>
                </c:pt>
                <c:pt idx="3">
                  <c:v>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7.2402964559723365E-2"/>
          <c:y val="0.11776433950877989"/>
          <c:w val="0.87885723130990179"/>
          <c:h val="0.5286223024453407"/>
        </c:manualLayout>
      </c:layout>
      <c:txPr>
        <a:bodyPr/>
        <a:lstStyle/>
        <a:p>
          <a:pPr>
            <a:defRPr sz="129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C4E0E1-E6E5-4CC4-9D4F-F726851209B6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C768C7-2DC6-4856-8C7E-3907A22811C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Школа родителей</a:t>
          </a:r>
          <a:endParaRPr lang="ru-RU" dirty="0">
            <a:solidFill>
              <a:schemeClr val="tx1"/>
            </a:solidFill>
          </a:endParaRPr>
        </a:p>
      </dgm:t>
    </dgm:pt>
    <dgm:pt modelId="{951F85B2-F8A8-4FEE-B5FD-21558BA5CE0B}" type="parTrans" cxnId="{2EF9C33B-D3C7-4EB6-A101-F92CB7862AE9}">
      <dgm:prSet/>
      <dgm:spPr/>
      <dgm:t>
        <a:bodyPr/>
        <a:lstStyle/>
        <a:p>
          <a:endParaRPr lang="ru-RU"/>
        </a:p>
      </dgm:t>
    </dgm:pt>
    <dgm:pt modelId="{9EDF8F78-9AD3-4796-8FBB-505243B5A16F}" type="sibTrans" cxnId="{2EF9C33B-D3C7-4EB6-A101-F92CB7862AE9}">
      <dgm:prSet/>
      <dgm:spPr/>
      <dgm:t>
        <a:bodyPr/>
        <a:lstStyle/>
        <a:p>
          <a:endParaRPr lang="ru-RU"/>
        </a:p>
      </dgm:t>
    </dgm:pt>
    <dgm:pt modelId="{BF681510-BA71-4414-AC57-E6E6DE559AE6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образовательное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CF5DC9-BFD5-4BD4-B292-7668F2DF3E32}" type="parTrans" cxnId="{3674C7E6-6AD4-40C3-8942-48EF008C37DB}">
      <dgm:prSet/>
      <dgm:spPr/>
      <dgm:t>
        <a:bodyPr/>
        <a:lstStyle/>
        <a:p>
          <a:endParaRPr lang="ru-RU"/>
        </a:p>
      </dgm:t>
    </dgm:pt>
    <dgm:pt modelId="{FBB06DC9-FD6F-48CB-8719-041DBB5DAB68}" type="sibTrans" cxnId="{3674C7E6-6AD4-40C3-8942-48EF008C37DB}">
      <dgm:prSet/>
      <dgm:spPr/>
      <dgm:t>
        <a:bodyPr/>
        <a:lstStyle/>
        <a:p>
          <a:endParaRPr lang="ru-RU"/>
        </a:p>
      </dgm:t>
    </dgm:pt>
    <dgm:pt modelId="{A75EE42C-3E81-4D18-B1A9-404D3FFBBC0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психотерапевтическое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375B4E-8403-4BE4-AFAE-E873B5103AAF}" type="parTrans" cxnId="{91233A5C-B0B1-40C2-A4A1-36EA21F1ACA5}">
      <dgm:prSet/>
      <dgm:spPr/>
      <dgm:t>
        <a:bodyPr/>
        <a:lstStyle/>
        <a:p>
          <a:endParaRPr lang="ru-RU"/>
        </a:p>
      </dgm:t>
    </dgm:pt>
    <dgm:pt modelId="{D722B934-91C8-4096-9A56-485CB29D8850}" type="sibTrans" cxnId="{91233A5C-B0B1-40C2-A4A1-36EA21F1ACA5}">
      <dgm:prSet/>
      <dgm:spPr/>
      <dgm:t>
        <a:bodyPr/>
        <a:lstStyle/>
        <a:p>
          <a:endParaRPr lang="ru-RU"/>
        </a:p>
      </dgm:t>
    </dgm:pt>
    <dgm:pt modelId="{82C69E14-F7B8-43B9-85EF-45FBF58F599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интеграционное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33E399-5B05-4FE9-9D6B-66969E128216}" type="parTrans" cxnId="{504A6B70-B1CA-445E-B734-D006211F424A}">
      <dgm:prSet/>
      <dgm:spPr/>
      <dgm:t>
        <a:bodyPr/>
        <a:lstStyle/>
        <a:p>
          <a:endParaRPr lang="ru-RU"/>
        </a:p>
      </dgm:t>
    </dgm:pt>
    <dgm:pt modelId="{75DB95D0-1DE9-4D52-B409-ADE3753B16F2}" type="sibTrans" cxnId="{504A6B70-B1CA-445E-B734-D006211F424A}">
      <dgm:prSet/>
      <dgm:spPr/>
      <dgm:t>
        <a:bodyPr/>
        <a:lstStyle/>
        <a:p>
          <a:endParaRPr lang="ru-RU"/>
        </a:p>
      </dgm:t>
    </dgm:pt>
    <dgm:pt modelId="{FFAAE1C7-4107-4172-AC47-BC84F1656BC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правовое</a:t>
          </a:r>
          <a:endParaRPr lang="ru-RU" sz="1800" dirty="0">
            <a:solidFill>
              <a:schemeClr val="tx1"/>
            </a:solidFill>
          </a:endParaRPr>
        </a:p>
      </dgm:t>
    </dgm:pt>
    <dgm:pt modelId="{CE883EC6-484E-451A-8F38-73FA8584B470}" type="parTrans" cxnId="{0892D994-1046-4AC9-9154-0DFEFFD1DE3D}">
      <dgm:prSet/>
      <dgm:spPr/>
      <dgm:t>
        <a:bodyPr/>
        <a:lstStyle/>
        <a:p>
          <a:endParaRPr lang="ru-RU"/>
        </a:p>
      </dgm:t>
    </dgm:pt>
    <dgm:pt modelId="{B0194C32-C0EF-49B7-A2FD-50C99BFB4178}" type="sibTrans" cxnId="{0892D994-1046-4AC9-9154-0DFEFFD1DE3D}">
      <dgm:prSet/>
      <dgm:spPr/>
      <dgm:t>
        <a:bodyPr/>
        <a:lstStyle/>
        <a:p>
          <a:endParaRPr lang="ru-RU"/>
        </a:p>
      </dgm:t>
    </dgm:pt>
    <dgm:pt modelId="{3F656787-4C28-4075-A4CE-1DC5C3CFF798}">
      <dgm:prSet custT="1"/>
      <dgm:spPr/>
      <dgm:t>
        <a:bodyPr/>
        <a:lstStyle/>
        <a:p>
          <a:r>
            <a:rPr lang="ru-RU" sz="1800" dirty="0" err="1" smtClean="0">
              <a:solidFill>
                <a:schemeClr val="tx1"/>
              </a:solidFill>
            </a:rPr>
            <a:t>Социально-тренинговое</a:t>
          </a:r>
          <a:endParaRPr lang="ru-RU" sz="1800" dirty="0">
            <a:solidFill>
              <a:schemeClr val="tx1"/>
            </a:solidFill>
          </a:endParaRPr>
        </a:p>
      </dgm:t>
    </dgm:pt>
    <dgm:pt modelId="{5B90F1C7-C26A-4F5C-AEC2-1432E2DC2A06}" type="parTrans" cxnId="{97CA0141-BFE4-4575-B91A-6C365775B6F1}">
      <dgm:prSet/>
      <dgm:spPr/>
      <dgm:t>
        <a:bodyPr/>
        <a:lstStyle/>
        <a:p>
          <a:endParaRPr lang="ru-RU"/>
        </a:p>
      </dgm:t>
    </dgm:pt>
    <dgm:pt modelId="{9780C632-A6D7-4E0D-903C-13BA0B8BD78C}" type="sibTrans" cxnId="{97CA0141-BFE4-4575-B91A-6C365775B6F1}">
      <dgm:prSet/>
      <dgm:spPr/>
      <dgm:t>
        <a:bodyPr/>
        <a:lstStyle/>
        <a:p>
          <a:endParaRPr lang="ru-RU"/>
        </a:p>
      </dgm:t>
    </dgm:pt>
    <dgm:pt modelId="{2B2F6102-44D5-4FC5-8AAD-16296B4B3D4A}" type="pres">
      <dgm:prSet presAssocID="{2BC4E0E1-E6E5-4CC4-9D4F-F726851209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444F54-EF27-4F58-AE5D-F30FFE5D0572}" type="pres">
      <dgm:prSet presAssocID="{EDC768C7-2DC6-4856-8C7E-3907A22811C8}" presName="centerShape" presStyleLbl="node0" presStyleIdx="0" presStyleCnt="1"/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00902591-EFF1-459B-B0CF-B6C8508C4306}" type="pres">
      <dgm:prSet presAssocID="{BF681510-BA71-4414-AC57-E6E6DE559AE6}" presName="node" presStyleLbl="node1" presStyleIdx="0" presStyleCnt="5" custScaleX="196200" custScaleY="97732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DC53F288-3F80-471C-BBE7-D93A563BD740}" type="pres">
      <dgm:prSet presAssocID="{BF681510-BA71-4414-AC57-E6E6DE559AE6}" presName="dummy" presStyleCnt="0"/>
      <dgm:spPr/>
    </dgm:pt>
    <dgm:pt modelId="{87A02A40-8989-423E-8A9D-4E4857C81C36}" type="pres">
      <dgm:prSet presAssocID="{FBB06DC9-FD6F-48CB-8719-041DBB5DAB68}" presName="sibTrans" presStyleLbl="sibTrans2D1" presStyleIdx="0" presStyleCnt="5"/>
      <dgm:spPr/>
      <dgm:t>
        <a:bodyPr/>
        <a:lstStyle/>
        <a:p>
          <a:endParaRPr lang="ru-RU"/>
        </a:p>
      </dgm:t>
    </dgm:pt>
    <dgm:pt modelId="{6711367C-5C68-4264-BD0A-20DD399BBD46}" type="pres">
      <dgm:prSet presAssocID="{A75EE42C-3E81-4D18-B1A9-404D3FFBBC00}" presName="node" presStyleLbl="node1" presStyleIdx="1" presStyleCnt="5" custScaleX="235547" custScaleY="116160" custRadScaleRad="135287" custRadScaleInc="19984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3460FB40-C3B8-43DE-89D1-84F057ED4053}" type="pres">
      <dgm:prSet presAssocID="{A75EE42C-3E81-4D18-B1A9-404D3FFBBC00}" presName="dummy" presStyleCnt="0"/>
      <dgm:spPr/>
    </dgm:pt>
    <dgm:pt modelId="{4A64F5BC-8E1A-4194-8303-D0B615B2625D}" type="pres">
      <dgm:prSet presAssocID="{D722B934-91C8-4096-9A56-485CB29D8850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03FDC25-BDF9-4E59-BB0E-13EC2BF045A4}" type="pres">
      <dgm:prSet presAssocID="{82C69E14-F7B8-43B9-85EF-45FBF58F599E}" presName="node" presStyleLbl="node1" presStyleIdx="2" presStyleCnt="5" custScaleX="162200" custScaleY="102658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BEFE6AFB-CF39-450B-8F35-545653A5DE3F}" type="pres">
      <dgm:prSet presAssocID="{82C69E14-F7B8-43B9-85EF-45FBF58F599E}" presName="dummy" presStyleCnt="0"/>
      <dgm:spPr/>
    </dgm:pt>
    <dgm:pt modelId="{AE60F60C-0C84-4067-B20D-FF867A24CA5D}" type="pres">
      <dgm:prSet presAssocID="{75DB95D0-1DE9-4D52-B409-ADE3753B16F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384325D-4615-4E1C-AE8D-81FD98DBB79C}" type="pres">
      <dgm:prSet presAssocID="{FFAAE1C7-4107-4172-AC47-BC84F1656BC7}" presName="node" presStyleLbl="node1" presStyleIdx="3" presStyleCnt="5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C63333E4-9E54-4B6D-9F4D-A8A9E6C37FF1}" type="pres">
      <dgm:prSet presAssocID="{FFAAE1C7-4107-4172-AC47-BC84F1656BC7}" presName="dummy" presStyleCnt="0"/>
      <dgm:spPr/>
    </dgm:pt>
    <dgm:pt modelId="{2448961E-7882-4FB6-82B1-AA000DC20E09}" type="pres">
      <dgm:prSet presAssocID="{B0194C32-C0EF-49B7-A2FD-50C99BFB4178}" presName="sibTrans" presStyleLbl="sibTrans2D1" presStyleIdx="3" presStyleCnt="5"/>
      <dgm:spPr/>
      <dgm:t>
        <a:bodyPr/>
        <a:lstStyle/>
        <a:p>
          <a:endParaRPr lang="ru-RU"/>
        </a:p>
      </dgm:t>
    </dgm:pt>
    <dgm:pt modelId="{9706837E-D2C6-475F-B389-70858918DC1B}" type="pres">
      <dgm:prSet presAssocID="{3F656787-4C28-4075-A4CE-1DC5C3CFF798}" presName="node" presStyleLbl="node1" presStyleIdx="4" presStyleCnt="5" custScaleX="165400" custScaleY="116160" custRadScaleRad="110009" custRadScaleInc="-23148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2968E2A9-1FF7-48DF-8D30-F2C3ADF0E9CD}" type="pres">
      <dgm:prSet presAssocID="{3F656787-4C28-4075-A4CE-1DC5C3CFF798}" presName="dummy" presStyleCnt="0"/>
      <dgm:spPr/>
    </dgm:pt>
    <dgm:pt modelId="{70C8F61D-3BC0-41BE-B3AB-E2DD64C3301B}" type="pres">
      <dgm:prSet presAssocID="{9780C632-A6D7-4E0D-903C-13BA0B8BD78C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0852E955-56FD-4BD9-A430-66AF6E1A211A}" type="presOf" srcId="{3F656787-4C28-4075-A4CE-1DC5C3CFF798}" destId="{9706837E-D2C6-475F-B389-70858918DC1B}" srcOrd="0" destOrd="0" presId="urn:microsoft.com/office/officeart/2005/8/layout/radial6"/>
    <dgm:cxn modelId="{65380216-C4F2-47DC-9A66-01226007CE40}" type="presOf" srcId="{9780C632-A6D7-4E0D-903C-13BA0B8BD78C}" destId="{70C8F61D-3BC0-41BE-B3AB-E2DD64C3301B}" srcOrd="0" destOrd="0" presId="urn:microsoft.com/office/officeart/2005/8/layout/radial6"/>
    <dgm:cxn modelId="{938650DD-6E71-416E-9BEF-EB71F856CD6F}" type="presOf" srcId="{EDC768C7-2DC6-4856-8C7E-3907A22811C8}" destId="{63444F54-EF27-4F58-AE5D-F30FFE5D0572}" srcOrd="0" destOrd="0" presId="urn:microsoft.com/office/officeart/2005/8/layout/radial6"/>
    <dgm:cxn modelId="{882ABD8F-48A5-4909-A121-5BD2E4434035}" type="presOf" srcId="{FBB06DC9-FD6F-48CB-8719-041DBB5DAB68}" destId="{87A02A40-8989-423E-8A9D-4E4857C81C36}" srcOrd="0" destOrd="0" presId="urn:microsoft.com/office/officeart/2005/8/layout/radial6"/>
    <dgm:cxn modelId="{96289612-8119-4860-8C77-F603CD1A4DF7}" type="presOf" srcId="{B0194C32-C0EF-49B7-A2FD-50C99BFB4178}" destId="{2448961E-7882-4FB6-82B1-AA000DC20E09}" srcOrd="0" destOrd="0" presId="urn:microsoft.com/office/officeart/2005/8/layout/radial6"/>
    <dgm:cxn modelId="{F65B5E86-CFDA-4E53-AC38-A470C143F4D2}" type="presOf" srcId="{A75EE42C-3E81-4D18-B1A9-404D3FFBBC00}" destId="{6711367C-5C68-4264-BD0A-20DD399BBD46}" srcOrd="0" destOrd="0" presId="urn:microsoft.com/office/officeart/2005/8/layout/radial6"/>
    <dgm:cxn modelId="{3674C7E6-6AD4-40C3-8942-48EF008C37DB}" srcId="{EDC768C7-2DC6-4856-8C7E-3907A22811C8}" destId="{BF681510-BA71-4414-AC57-E6E6DE559AE6}" srcOrd="0" destOrd="0" parTransId="{A6CF5DC9-BFD5-4BD4-B292-7668F2DF3E32}" sibTransId="{FBB06DC9-FD6F-48CB-8719-041DBB5DAB68}"/>
    <dgm:cxn modelId="{4663F7FC-6B03-4472-A8DD-9E4B06BF65D5}" type="presOf" srcId="{75DB95D0-1DE9-4D52-B409-ADE3753B16F2}" destId="{AE60F60C-0C84-4067-B20D-FF867A24CA5D}" srcOrd="0" destOrd="0" presId="urn:microsoft.com/office/officeart/2005/8/layout/radial6"/>
    <dgm:cxn modelId="{2EF9C33B-D3C7-4EB6-A101-F92CB7862AE9}" srcId="{2BC4E0E1-E6E5-4CC4-9D4F-F726851209B6}" destId="{EDC768C7-2DC6-4856-8C7E-3907A22811C8}" srcOrd="0" destOrd="0" parTransId="{951F85B2-F8A8-4FEE-B5FD-21558BA5CE0B}" sibTransId="{9EDF8F78-9AD3-4796-8FBB-505243B5A16F}"/>
    <dgm:cxn modelId="{C35898E3-5445-422E-B51C-7BA83A6FC3A4}" type="presOf" srcId="{D722B934-91C8-4096-9A56-485CB29D8850}" destId="{4A64F5BC-8E1A-4194-8303-D0B615B2625D}" srcOrd="0" destOrd="0" presId="urn:microsoft.com/office/officeart/2005/8/layout/radial6"/>
    <dgm:cxn modelId="{91233A5C-B0B1-40C2-A4A1-36EA21F1ACA5}" srcId="{EDC768C7-2DC6-4856-8C7E-3907A22811C8}" destId="{A75EE42C-3E81-4D18-B1A9-404D3FFBBC00}" srcOrd="1" destOrd="0" parTransId="{7D375B4E-8403-4BE4-AFAE-E873B5103AAF}" sibTransId="{D722B934-91C8-4096-9A56-485CB29D8850}"/>
    <dgm:cxn modelId="{D06C6E4F-4337-4B27-82D6-B4157B7747E4}" type="presOf" srcId="{82C69E14-F7B8-43B9-85EF-45FBF58F599E}" destId="{703FDC25-BDF9-4E59-BB0E-13EC2BF045A4}" srcOrd="0" destOrd="0" presId="urn:microsoft.com/office/officeart/2005/8/layout/radial6"/>
    <dgm:cxn modelId="{97CA0141-BFE4-4575-B91A-6C365775B6F1}" srcId="{EDC768C7-2DC6-4856-8C7E-3907A22811C8}" destId="{3F656787-4C28-4075-A4CE-1DC5C3CFF798}" srcOrd="4" destOrd="0" parTransId="{5B90F1C7-C26A-4F5C-AEC2-1432E2DC2A06}" sibTransId="{9780C632-A6D7-4E0D-903C-13BA0B8BD78C}"/>
    <dgm:cxn modelId="{504A6B70-B1CA-445E-B734-D006211F424A}" srcId="{EDC768C7-2DC6-4856-8C7E-3907A22811C8}" destId="{82C69E14-F7B8-43B9-85EF-45FBF58F599E}" srcOrd="2" destOrd="0" parTransId="{4333E399-5B05-4FE9-9D6B-66969E128216}" sibTransId="{75DB95D0-1DE9-4D52-B409-ADE3753B16F2}"/>
    <dgm:cxn modelId="{611AC3C3-AB40-4E2C-9A3B-65C6D2E79585}" type="presOf" srcId="{2BC4E0E1-E6E5-4CC4-9D4F-F726851209B6}" destId="{2B2F6102-44D5-4FC5-8AAD-16296B4B3D4A}" srcOrd="0" destOrd="0" presId="urn:microsoft.com/office/officeart/2005/8/layout/radial6"/>
    <dgm:cxn modelId="{EF03B486-3BA3-4B39-8867-C8871BA9F7CA}" type="presOf" srcId="{FFAAE1C7-4107-4172-AC47-BC84F1656BC7}" destId="{E384325D-4615-4E1C-AE8D-81FD98DBB79C}" srcOrd="0" destOrd="0" presId="urn:microsoft.com/office/officeart/2005/8/layout/radial6"/>
    <dgm:cxn modelId="{0892D994-1046-4AC9-9154-0DFEFFD1DE3D}" srcId="{EDC768C7-2DC6-4856-8C7E-3907A22811C8}" destId="{FFAAE1C7-4107-4172-AC47-BC84F1656BC7}" srcOrd="3" destOrd="0" parTransId="{CE883EC6-484E-451A-8F38-73FA8584B470}" sibTransId="{B0194C32-C0EF-49B7-A2FD-50C99BFB4178}"/>
    <dgm:cxn modelId="{50624E96-B0C3-4BF0-87CF-653DBB14BAFC}" type="presOf" srcId="{BF681510-BA71-4414-AC57-E6E6DE559AE6}" destId="{00902591-EFF1-459B-B0CF-B6C8508C4306}" srcOrd="0" destOrd="0" presId="urn:microsoft.com/office/officeart/2005/8/layout/radial6"/>
    <dgm:cxn modelId="{90E62AF4-5AFF-46FE-84B7-58D238B6070C}" type="presParOf" srcId="{2B2F6102-44D5-4FC5-8AAD-16296B4B3D4A}" destId="{63444F54-EF27-4F58-AE5D-F30FFE5D0572}" srcOrd="0" destOrd="0" presId="urn:microsoft.com/office/officeart/2005/8/layout/radial6"/>
    <dgm:cxn modelId="{DA8F2623-40F5-46EF-9AB1-C033F9B9CF67}" type="presParOf" srcId="{2B2F6102-44D5-4FC5-8AAD-16296B4B3D4A}" destId="{00902591-EFF1-459B-B0CF-B6C8508C4306}" srcOrd="1" destOrd="0" presId="urn:microsoft.com/office/officeart/2005/8/layout/radial6"/>
    <dgm:cxn modelId="{7F00EF29-94EE-416D-8204-AE3DDAB04696}" type="presParOf" srcId="{2B2F6102-44D5-4FC5-8AAD-16296B4B3D4A}" destId="{DC53F288-3F80-471C-BBE7-D93A563BD740}" srcOrd="2" destOrd="0" presId="urn:microsoft.com/office/officeart/2005/8/layout/radial6"/>
    <dgm:cxn modelId="{96BFB1C4-3082-4250-8A46-BCE1765D1D3B}" type="presParOf" srcId="{2B2F6102-44D5-4FC5-8AAD-16296B4B3D4A}" destId="{87A02A40-8989-423E-8A9D-4E4857C81C36}" srcOrd="3" destOrd="0" presId="urn:microsoft.com/office/officeart/2005/8/layout/radial6"/>
    <dgm:cxn modelId="{41F0730D-407B-49FE-B685-0E16D5B97F69}" type="presParOf" srcId="{2B2F6102-44D5-4FC5-8AAD-16296B4B3D4A}" destId="{6711367C-5C68-4264-BD0A-20DD399BBD46}" srcOrd="4" destOrd="0" presId="urn:microsoft.com/office/officeart/2005/8/layout/radial6"/>
    <dgm:cxn modelId="{FE22C002-4A9E-4A17-AC3A-39B86559181D}" type="presParOf" srcId="{2B2F6102-44D5-4FC5-8AAD-16296B4B3D4A}" destId="{3460FB40-C3B8-43DE-89D1-84F057ED4053}" srcOrd="5" destOrd="0" presId="urn:microsoft.com/office/officeart/2005/8/layout/radial6"/>
    <dgm:cxn modelId="{9A61CFD6-AEEE-453F-981D-EFB529C9FF13}" type="presParOf" srcId="{2B2F6102-44D5-4FC5-8AAD-16296B4B3D4A}" destId="{4A64F5BC-8E1A-4194-8303-D0B615B2625D}" srcOrd="6" destOrd="0" presId="urn:microsoft.com/office/officeart/2005/8/layout/radial6"/>
    <dgm:cxn modelId="{F2D3BC39-2BAC-4BCD-AB61-2A0C1EFA01C4}" type="presParOf" srcId="{2B2F6102-44D5-4FC5-8AAD-16296B4B3D4A}" destId="{703FDC25-BDF9-4E59-BB0E-13EC2BF045A4}" srcOrd="7" destOrd="0" presId="urn:microsoft.com/office/officeart/2005/8/layout/radial6"/>
    <dgm:cxn modelId="{9C887AF4-BDCB-4B95-A068-07807971BB4A}" type="presParOf" srcId="{2B2F6102-44D5-4FC5-8AAD-16296B4B3D4A}" destId="{BEFE6AFB-CF39-450B-8F35-545653A5DE3F}" srcOrd="8" destOrd="0" presId="urn:microsoft.com/office/officeart/2005/8/layout/radial6"/>
    <dgm:cxn modelId="{CF5CBE41-26B9-4716-A2EF-349D5F02CC27}" type="presParOf" srcId="{2B2F6102-44D5-4FC5-8AAD-16296B4B3D4A}" destId="{AE60F60C-0C84-4067-B20D-FF867A24CA5D}" srcOrd="9" destOrd="0" presId="urn:microsoft.com/office/officeart/2005/8/layout/radial6"/>
    <dgm:cxn modelId="{6F8A8304-40E0-4FBD-97B9-6D2FC370F816}" type="presParOf" srcId="{2B2F6102-44D5-4FC5-8AAD-16296B4B3D4A}" destId="{E384325D-4615-4E1C-AE8D-81FD98DBB79C}" srcOrd="10" destOrd="0" presId="urn:microsoft.com/office/officeart/2005/8/layout/radial6"/>
    <dgm:cxn modelId="{B9E5AC2F-3F65-4277-80E3-9DDE8AC2ACCF}" type="presParOf" srcId="{2B2F6102-44D5-4FC5-8AAD-16296B4B3D4A}" destId="{C63333E4-9E54-4B6D-9F4D-A8A9E6C37FF1}" srcOrd="11" destOrd="0" presId="urn:microsoft.com/office/officeart/2005/8/layout/radial6"/>
    <dgm:cxn modelId="{F5B81516-C198-483A-9953-6487155D5BC8}" type="presParOf" srcId="{2B2F6102-44D5-4FC5-8AAD-16296B4B3D4A}" destId="{2448961E-7882-4FB6-82B1-AA000DC20E09}" srcOrd="12" destOrd="0" presId="urn:microsoft.com/office/officeart/2005/8/layout/radial6"/>
    <dgm:cxn modelId="{C29A9930-351E-4033-B013-5E17520FFBCC}" type="presParOf" srcId="{2B2F6102-44D5-4FC5-8AAD-16296B4B3D4A}" destId="{9706837E-D2C6-475F-B389-70858918DC1B}" srcOrd="13" destOrd="0" presId="urn:microsoft.com/office/officeart/2005/8/layout/radial6"/>
    <dgm:cxn modelId="{B07D1235-3462-4956-9184-FF9112E856EE}" type="presParOf" srcId="{2B2F6102-44D5-4FC5-8AAD-16296B4B3D4A}" destId="{2968E2A9-1FF7-48DF-8D30-F2C3ADF0E9CD}" srcOrd="14" destOrd="0" presId="urn:microsoft.com/office/officeart/2005/8/layout/radial6"/>
    <dgm:cxn modelId="{1DFD4DE1-A2C1-44A2-83F3-B39826D769F1}" type="presParOf" srcId="{2B2F6102-44D5-4FC5-8AAD-16296B4B3D4A}" destId="{70C8F61D-3BC0-41BE-B3AB-E2DD64C3301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BACBCC-A94F-4525-BE98-DA1A54F6A1F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540656-CD73-4D44-BFC5-AFFCCA1B69A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Цель мероприятий:</a:t>
          </a:r>
          <a:endParaRPr lang="ru-RU" dirty="0">
            <a:solidFill>
              <a:schemeClr val="tx1"/>
            </a:solidFill>
          </a:endParaRPr>
        </a:p>
      </dgm:t>
    </dgm:pt>
    <dgm:pt modelId="{87DE7461-9D8E-469B-A9A6-4DE7B0FAA995}" type="parTrans" cxnId="{7A4BAAB3-105F-4C90-9CF9-03116BDCA8DC}">
      <dgm:prSet/>
      <dgm:spPr/>
      <dgm:t>
        <a:bodyPr/>
        <a:lstStyle/>
        <a:p>
          <a:endParaRPr lang="ru-RU"/>
        </a:p>
      </dgm:t>
    </dgm:pt>
    <dgm:pt modelId="{F5571397-A945-4CCF-961D-AE346B89E47A}" type="sibTrans" cxnId="{7A4BAAB3-105F-4C90-9CF9-03116BDCA8DC}">
      <dgm:prSet/>
      <dgm:spPr/>
      <dgm:t>
        <a:bodyPr/>
        <a:lstStyle/>
        <a:p>
          <a:endParaRPr lang="ru-RU"/>
        </a:p>
      </dgm:t>
    </dgm:pt>
    <dgm:pt modelId="{4DF773F4-1466-46E0-94C1-EDE6CC291B52}">
      <dgm:prSet phldrT="[Текст]"/>
      <dgm:spPr/>
      <dgm:t>
        <a:bodyPr/>
        <a:lstStyle/>
        <a:p>
          <a:r>
            <a:rPr lang="ru-RU" dirty="0" smtClean="0"/>
            <a:t>Приобретение родителями правовой грамотности в отношении гражданского законодательства, касающегося детей с нарушением зрения и их семей</a:t>
          </a:r>
          <a:endParaRPr lang="ru-RU" dirty="0"/>
        </a:p>
      </dgm:t>
    </dgm:pt>
    <dgm:pt modelId="{6A112B8F-1D0F-43FF-8AD6-5721E1BF2D56}" type="parTrans" cxnId="{92369404-E413-4A48-92B6-307F84C5DC0F}">
      <dgm:prSet/>
      <dgm:spPr/>
      <dgm:t>
        <a:bodyPr/>
        <a:lstStyle/>
        <a:p>
          <a:endParaRPr lang="ru-RU"/>
        </a:p>
      </dgm:t>
    </dgm:pt>
    <dgm:pt modelId="{C1CA000D-2D4A-474D-85A5-87B1A8742CE9}" type="sibTrans" cxnId="{92369404-E413-4A48-92B6-307F84C5DC0F}">
      <dgm:prSet/>
      <dgm:spPr/>
      <dgm:t>
        <a:bodyPr/>
        <a:lstStyle/>
        <a:p>
          <a:endParaRPr lang="ru-RU"/>
        </a:p>
      </dgm:t>
    </dgm:pt>
    <dgm:pt modelId="{730FDEED-FCFF-4588-BF15-25A6EA538B7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Итог работы по данному направлению</a:t>
          </a:r>
          <a:endParaRPr lang="ru-RU" dirty="0">
            <a:solidFill>
              <a:schemeClr val="tx1"/>
            </a:solidFill>
          </a:endParaRPr>
        </a:p>
      </dgm:t>
    </dgm:pt>
    <dgm:pt modelId="{6873A869-6CB4-4447-B7D7-2F0AB2F49469}" type="parTrans" cxnId="{DDF91ED9-1946-4B8D-BE0C-E92823EB5803}">
      <dgm:prSet/>
      <dgm:spPr/>
      <dgm:t>
        <a:bodyPr/>
        <a:lstStyle/>
        <a:p>
          <a:endParaRPr lang="ru-RU"/>
        </a:p>
      </dgm:t>
    </dgm:pt>
    <dgm:pt modelId="{A7992439-A3E5-4F98-A0FF-1E3E5D49DAF2}" type="sibTrans" cxnId="{DDF91ED9-1946-4B8D-BE0C-E92823EB5803}">
      <dgm:prSet/>
      <dgm:spPr/>
      <dgm:t>
        <a:bodyPr/>
        <a:lstStyle/>
        <a:p>
          <a:endParaRPr lang="ru-RU"/>
        </a:p>
      </dgm:t>
    </dgm:pt>
    <dgm:pt modelId="{2907BDF9-61B8-4375-80AF-57A2353F840C}">
      <dgm:prSet phldrT="[Текст]"/>
      <dgm:spPr/>
      <dgm:t>
        <a:bodyPr/>
        <a:lstStyle/>
        <a:p>
          <a:r>
            <a:rPr lang="ru-RU" dirty="0" smtClean="0"/>
            <a:t>Знания законодательных документов помогают улучшить условия жизни ребенка и семьи</a:t>
          </a:r>
          <a:endParaRPr lang="ru-RU" dirty="0"/>
        </a:p>
      </dgm:t>
    </dgm:pt>
    <dgm:pt modelId="{A5413F64-521D-4EB8-B5B1-F3401F070B3D}" type="parTrans" cxnId="{C40F11A6-99B1-4BA1-BBE9-3648793B5779}">
      <dgm:prSet/>
      <dgm:spPr/>
      <dgm:t>
        <a:bodyPr/>
        <a:lstStyle/>
        <a:p>
          <a:endParaRPr lang="ru-RU"/>
        </a:p>
      </dgm:t>
    </dgm:pt>
    <dgm:pt modelId="{56A90512-B4A8-4D3E-B659-AD6A68A5D675}" type="sibTrans" cxnId="{C40F11A6-99B1-4BA1-BBE9-3648793B5779}">
      <dgm:prSet/>
      <dgm:spPr/>
      <dgm:t>
        <a:bodyPr/>
        <a:lstStyle/>
        <a:p>
          <a:endParaRPr lang="ru-RU"/>
        </a:p>
      </dgm:t>
    </dgm:pt>
    <dgm:pt modelId="{1A7264FD-A42C-4912-9E31-05AD5E279F12}" type="pres">
      <dgm:prSet presAssocID="{F8BACBCC-A94F-4525-BE98-DA1A54F6A1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69E24-46A9-4F8D-A789-38075404EDCA}" type="pres">
      <dgm:prSet presAssocID="{730FDEED-FCFF-4588-BF15-25A6EA538B7D}" presName="boxAndChildren" presStyleCnt="0"/>
      <dgm:spPr/>
    </dgm:pt>
    <dgm:pt modelId="{F3BCDE23-BD71-4E88-8333-350A4ACB03FF}" type="pres">
      <dgm:prSet presAssocID="{730FDEED-FCFF-4588-BF15-25A6EA538B7D}" presName="parentTextBox" presStyleLbl="node1" presStyleIdx="0" presStyleCnt="2"/>
      <dgm:spPr/>
      <dgm:t>
        <a:bodyPr/>
        <a:lstStyle/>
        <a:p>
          <a:endParaRPr lang="ru-RU"/>
        </a:p>
      </dgm:t>
    </dgm:pt>
    <dgm:pt modelId="{44B8540E-FE29-489B-AC60-023F3074FED2}" type="pres">
      <dgm:prSet presAssocID="{730FDEED-FCFF-4588-BF15-25A6EA538B7D}" presName="entireBox" presStyleLbl="node1" presStyleIdx="0" presStyleCnt="2"/>
      <dgm:spPr/>
      <dgm:t>
        <a:bodyPr/>
        <a:lstStyle/>
        <a:p>
          <a:endParaRPr lang="ru-RU"/>
        </a:p>
      </dgm:t>
    </dgm:pt>
    <dgm:pt modelId="{158241B2-FD5A-4B68-99FE-27B3482AABB7}" type="pres">
      <dgm:prSet presAssocID="{730FDEED-FCFF-4588-BF15-25A6EA538B7D}" presName="descendantBox" presStyleCnt="0"/>
      <dgm:spPr/>
    </dgm:pt>
    <dgm:pt modelId="{3C46241B-444D-4CFE-93F2-5122B570C5BE}" type="pres">
      <dgm:prSet presAssocID="{2907BDF9-61B8-4375-80AF-57A2353F840C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70744-CC20-47DC-8D71-AF51151741E7}" type="pres">
      <dgm:prSet presAssocID="{F5571397-A945-4CCF-961D-AE346B89E47A}" presName="sp" presStyleCnt="0"/>
      <dgm:spPr/>
    </dgm:pt>
    <dgm:pt modelId="{FBE9EEBE-5F40-4F20-A6AC-6EA3E299926F}" type="pres">
      <dgm:prSet presAssocID="{4D540656-CD73-4D44-BFC5-AFFCCA1B69A0}" presName="arrowAndChildren" presStyleCnt="0"/>
      <dgm:spPr/>
    </dgm:pt>
    <dgm:pt modelId="{DD1E0455-2659-4FEA-BD2F-D91DB162CECC}" type="pres">
      <dgm:prSet presAssocID="{4D540656-CD73-4D44-BFC5-AFFCCA1B69A0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1A144C17-8618-4C50-93EC-C5CCE979D4E6}" type="pres">
      <dgm:prSet presAssocID="{4D540656-CD73-4D44-BFC5-AFFCCA1B69A0}" presName="arrow" presStyleLbl="node1" presStyleIdx="1" presStyleCnt="2"/>
      <dgm:spPr/>
      <dgm:t>
        <a:bodyPr/>
        <a:lstStyle/>
        <a:p>
          <a:endParaRPr lang="ru-RU"/>
        </a:p>
      </dgm:t>
    </dgm:pt>
    <dgm:pt modelId="{88F23030-0D45-47AD-9C22-4C98A78F96C9}" type="pres">
      <dgm:prSet presAssocID="{4D540656-CD73-4D44-BFC5-AFFCCA1B69A0}" presName="descendantArrow" presStyleCnt="0"/>
      <dgm:spPr/>
    </dgm:pt>
    <dgm:pt modelId="{136A7610-AC02-46AA-8A39-C8B826D8CB3D}" type="pres">
      <dgm:prSet presAssocID="{4DF773F4-1466-46E0-94C1-EDE6CC291B52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369404-E413-4A48-92B6-307F84C5DC0F}" srcId="{4D540656-CD73-4D44-BFC5-AFFCCA1B69A0}" destId="{4DF773F4-1466-46E0-94C1-EDE6CC291B52}" srcOrd="0" destOrd="0" parTransId="{6A112B8F-1D0F-43FF-8AD6-5721E1BF2D56}" sibTransId="{C1CA000D-2D4A-474D-85A5-87B1A8742CE9}"/>
    <dgm:cxn modelId="{6CA31A76-7BA0-483B-936D-10FA6D9438D4}" type="presOf" srcId="{F8BACBCC-A94F-4525-BE98-DA1A54F6A1FE}" destId="{1A7264FD-A42C-4912-9E31-05AD5E279F12}" srcOrd="0" destOrd="0" presId="urn:microsoft.com/office/officeart/2005/8/layout/process4"/>
    <dgm:cxn modelId="{DDF91ED9-1946-4B8D-BE0C-E92823EB5803}" srcId="{F8BACBCC-A94F-4525-BE98-DA1A54F6A1FE}" destId="{730FDEED-FCFF-4588-BF15-25A6EA538B7D}" srcOrd="1" destOrd="0" parTransId="{6873A869-6CB4-4447-B7D7-2F0AB2F49469}" sibTransId="{A7992439-A3E5-4F98-A0FF-1E3E5D49DAF2}"/>
    <dgm:cxn modelId="{C40F11A6-99B1-4BA1-BBE9-3648793B5779}" srcId="{730FDEED-FCFF-4588-BF15-25A6EA538B7D}" destId="{2907BDF9-61B8-4375-80AF-57A2353F840C}" srcOrd="0" destOrd="0" parTransId="{A5413F64-521D-4EB8-B5B1-F3401F070B3D}" sibTransId="{56A90512-B4A8-4D3E-B659-AD6A68A5D675}"/>
    <dgm:cxn modelId="{7A4BAAB3-105F-4C90-9CF9-03116BDCA8DC}" srcId="{F8BACBCC-A94F-4525-BE98-DA1A54F6A1FE}" destId="{4D540656-CD73-4D44-BFC5-AFFCCA1B69A0}" srcOrd="0" destOrd="0" parTransId="{87DE7461-9D8E-469B-A9A6-4DE7B0FAA995}" sibTransId="{F5571397-A945-4CCF-961D-AE346B89E47A}"/>
    <dgm:cxn modelId="{DE1E101B-3525-43C1-AEC8-FB7E775CE47C}" type="presOf" srcId="{4D540656-CD73-4D44-BFC5-AFFCCA1B69A0}" destId="{DD1E0455-2659-4FEA-BD2F-D91DB162CECC}" srcOrd="0" destOrd="0" presId="urn:microsoft.com/office/officeart/2005/8/layout/process4"/>
    <dgm:cxn modelId="{83DA2A32-F7EC-4539-B4FD-3A2B477BF42D}" type="presOf" srcId="{730FDEED-FCFF-4588-BF15-25A6EA538B7D}" destId="{44B8540E-FE29-489B-AC60-023F3074FED2}" srcOrd="1" destOrd="0" presId="urn:microsoft.com/office/officeart/2005/8/layout/process4"/>
    <dgm:cxn modelId="{205680CB-29AF-43D4-A1A4-61FFF7CB3BDE}" type="presOf" srcId="{4D540656-CD73-4D44-BFC5-AFFCCA1B69A0}" destId="{1A144C17-8618-4C50-93EC-C5CCE979D4E6}" srcOrd="1" destOrd="0" presId="urn:microsoft.com/office/officeart/2005/8/layout/process4"/>
    <dgm:cxn modelId="{66D6BEC3-95FF-4857-A506-BF45BC6DF35A}" type="presOf" srcId="{2907BDF9-61B8-4375-80AF-57A2353F840C}" destId="{3C46241B-444D-4CFE-93F2-5122B570C5BE}" srcOrd="0" destOrd="0" presId="urn:microsoft.com/office/officeart/2005/8/layout/process4"/>
    <dgm:cxn modelId="{E1A1CD43-EE0D-44D1-A5C6-24B5C4981A8C}" type="presOf" srcId="{4DF773F4-1466-46E0-94C1-EDE6CC291B52}" destId="{136A7610-AC02-46AA-8A39-C8B826D8CB3D}" srcOrd="0" destOrd="0" presId="urn:microsoft.com/office/officeart/2005/8/layout/process4"/>
    <dgm:cxn modelId="{53A9E46A-AEB8-4590-A51A-6CB8BAEB638E}" type="presOf" srcId="{730FDEED-FCFF-4588-BF15-25A6EA538B7D}" destId="{F3BCDE23-BD71-4E88-8333-350A4ACB03FF}" srcOrd="0" destOrd="0" presId="urn:microsoft.com/office/officeart/2005/8/layout/process4"/>
    <dgm:cxn modelId="{D4CAD1A9-9B93-44A6-9046-788E0086CA40}" type="presParOf" srcId="{1A7264FD-A42C-4912-9E31-05AD5E279F12}" destId="{B3969E24-46A9-4F8D-A789-38075404EDCA}" srcOrd="0" destOrd="0" presId="urn:microsoft.com/office/officeart/2005/8/layout/process4"/>
    <dgm:cxn modelId="{0F3399C1-1C44-4F7D-ABA7-C823332FDB1D}" type="presParOf" srcId="{B3969E24-46A9-4F8D-A789-38075404EDCA}" destId="{F3BCDE23-BD71-4E88-8333-350A4ACB03FF}" srcOrd="0" destOrd="0" presId="urn:microsoft.com/office/officeart/2005/8/layout/process4"/>
    <dgm:cxn modelId="{601BD10D-531B-4B3D-8BC9-F959CA6984BE}" type="presParOf" srcId="{B3969E24-46A9-4F8D-A789-38075404EDCA}" destId="{44B8540E-FE29-489B-AC60-023F3074FED2}" srcOrd="1" destOrd="0" presId="urn:microsoft.com/office/officeart/2005/8/layout/process4"/>
    <dgm:cxn modelId="{A8B182A4-D09A-4F60-9C23-D4F7C4850F49}" type="presParOf" srcId="{B3969E24-46A9-4F8D-A789-38075404EDCA}" destId="{158241B2-FD5A-4B68-99FE-27B3482AABB7}" srcOrd="2" destOrd="0" presId="urn:microsoft.com/office/officeart/2005/8/layout/process4"/>
    <dgm:cxn modelId="{F35F28FC-66AE-4406-A4E8-A4F4EF030C98}" type="presParOf" srcId="{158241B2-FD5A-4B68-99FE-27B3482AABB7}" destId="{3C46241B-444D-4CFE-93F2-5122B570C5BE}" srcOrd="0" destOrd="0" presId="urn:microsoft.com/office/officeart/2005/8/layout/process4"/>
    <dgm:cxn modelId="{54AFC372-2CF5-47E9-A968-9F1938D3541B}" type="presParOf" srcId="{1A7264FD-A42C-4912-9E31-05AD5E279F12}" destId="{E3370744-CC20-47DC-8D71-AF51151741E7}" srcOrd="1" destOrd="0" presId="urn:microsoft.com/office/officeart/2005/8/layout/process4"/>
    <dgm:cxn modelId="{3C66EEDF-1E03-42F0-96AE-DAC4D056090B}" type="presParOf" srcId="{1A7264FD-A42C-4912-9E31-05AD5E279F12}" destId="{FBE9EEBE-5F40-4F20-A6AC-6EA3E299926F}" srcOrd="2" destOrd="0" presId="urn:microsoft.com/office/officeart/2005/8/layout/process4"/>
    <dgm:cxn modelId="{F75D017A-0196-4741-A072-77C12E8BA0FD}" type="presParOf" srcId="{FBE9EEBE-5F40-4F20-A6AC-6EA3E299926F}" destId="{DD1E0455-2659-4FEA-BD2F-D91DB162CECC}" srcOrd="0" destOrd="0" presId="urn:microsoft.com/office/officeart/2005/8/layout/process4"/>
    <dgm:cxn modelId="{B5E7CE26-E1E5-46B7-87DC-83EAA6C81E5F}" type="presParOf" srcId="{FBE9EEBE-5F40-4F20-A6AC-6EA3E299926F}" destId="{1A144C17-8618-4C50-93EC-C5CCE979D4E6}" srcOrd="1" destOrd="0" presId="urn:microsoft.com/office/officeart/2005/8/layout/process4"/>
    <dgm:cxn modelId="{07B4DF47-24DC-45F3-94D4-D49ECEFD3C78}" type="presParOf" srcId="{FBE9EEBE-5F40-4F20-A6AC-6EA3E299926F}" destId="{88F23030-0D45-47AD-9C22-4C98A78F96C9}" srcOrd="2" destOrd="0" presId="urn:microsoft.com/office/officeart/2005/8/layout/process4"/>
    <dgm:cxn modelId="{C57D794A-5339-4CFF-B2BE-EC05EDDED8B0}" type="presParOf" srcId="{88F23030-0D45-47AD-9C22-4C98A78F96C9}" destId="{136A7610-AC02-46AA-8A39-C8B826D8CB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C4E0E1-E6E5-4CC4-9D4F-F726851209B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C768C7-2DC6-4856-8C7E-3907A22811C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Формы работы</a:t>
          </a:r>
        </a:p>
        <a:p>
          <a:r>
            <a:rPr lang="ru-RU" dirty="0" smtClean="0">
              <a:solidFill>
                <a:schemeClr val="tx1"/>
              </a:solidFill>
            </a:rPr>
            <a:t>(групповые)</a:t>
          </a:r>
        </a:p>
      </dgm:t>
    </dgm:pt>
    <dgm:pt modelId="{951F85B2-F8A8-4FEE-B5FD-21558BA5CE0B}" type="parTrans" cxnId="{2EF9C33B-D3C7-4EB6-A101-F92CB7862AE9}">
      <dgm:prSet/>
      <dgm:spPr/>
      <dgm:t>
        <a:bodyPr/>
        <a:lstStyle/>
        <a:p>
          <a:endParaRPr lang="ru-RU"/>
        </a:p>
      </dgm:t>
    </dgm:pt>
    <dgm:pt modelId="{9EDF8F78-9AD3-4796-8FBB-505243B5A16F}" type="sibTrans" cxnId="{2EF9C33B-D3C7-4EB6-A101-F92CB7862AE9}">
      <dgm:prSet/>
      <dgm:spPr/>
      <dgm:t>
        <a:bodyPr/>
        <a:lstStyle/>
        <a:p>
          <a:endParaRPr lang="ru-RU"/>
        </a:p>
      </dgm:t>
    </dgm:pt>
    <dgm:pt modelId="{BF681510-BA71-4414-AC57-E6E6DE559AE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Занятия по изучению федеральных законов и постановлений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6CF5DC9-BFD5-4BD4-B292-7668F2DF3E32}" type="parTrans" cxnId="{3674C7E6-6AD4-40C3-8942-48EF008C37DB}">
      <dgm:prSet/>
      <dgm:spPr/>
      <dgm:t>
        <a:bodyPr/>
        <a:lstStyle/>
        <a:p>
          <a:endParaRPr lang="ru-RU"/>
        </a:p>
      </dgm:t>
    </dgm:pt>
    <dgm:pt modelId="{FBB06DC9-FD6F-48CB-8719-041DBB5DAB68}" type="sibTrans" cxnId="{3674C7E6-6AD4-40C3-8942-48EF008C37DB}">
      <dgm:prSet/>
      <dgm:spPr/>
      <dgm:t>
        <a:bodyPr/>
        <a:lstStyle/>
        <a:p>
          <a:endParaRPr lang="ru-RU"/>
        </a:p>
      </dgm:t>
    </dgm:pt>
    <dgm:pt modelId="{6D5B09E4-C7A3-4210-A267-71F7FADE31E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Занятия по изучению региональных законов и постановлений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1CBAC74-E00E-40B8-9160-32579691DECC}" type="parTrans" cxnId="{D87418C8-F72A-4C2B-8B24-8C8D7EC474BA}">
      <dgm:prSet/>
      <dgm:spPr/>
    </dgm:pt>
    <dgm:pt modelId="{B521B645-E725-4434-A113-3B8A763BA213}" type="sibTrans" cxnId="{D87418C8-F72A-4C2B-8B24-8C8D7EC474BA}">
      <dgm:prSet/>
      <dgm:spPr/>
    </dgm:pt>
    <dgm:pt modelId="{E513F2B6-9626-47C5-9A40-E038FBD0E9FC}" type="pres">
      <dgm:prSet presAssocID="{2BC4E0E1-E6E5-4CC4-9D4F-F726851209B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467094-6307-43E5-9D47-F47B94C56960}" type="pres">
      <dgm:prSet presAssocID="{2BC4E0E1-E6E5-4CC4-9D4F-F726851209B6}" presName="cycle" presStyleCnt="0"/>
      <dgm:spPr/>
    </dgm:pt>
    <dgm:pt modelId="{4915FA15-58B3-4939-AB46-D64A3AA41CB6}" type="pres">
      <dgm:prSet presAssocID="{2BC4E0E1-E6E5-4CC4-9D4F-F726851209B6}" presName="centerShape" presStyleCnt="0"/>
      <dgm:spPr/>
    </dgm:pt>
    <dgm:pt modelId="{C787B115-1AF2-43B9-B7DD-6FED6ABD1A24}" type="pres">
      <dgm:prSet presAssocID="{2BC4E0E1-E6E5-4CC4-9D4F-F726851209B6}" presName="connSite" presStyleLbl="node1" presStyleIdx="0" presStyleCnt="2"/>
      <dgm:spPr/>
    </dgm:pt>
    <dgm:pt modelId="{FA76D1E8-ED18-4636-BA1F-BC7FA6F03A50}" type="pres">
      <dgm:prSet presAssocID="{2BC4E0E1-E6E5-4CC4-9D4F-F726851209B6}" presName="visible" presStyleLbl="node1" presStyleIdx="0" presStyleCnt="2" custScaleX="69081" custScaleY="618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32B17E-85BE-41CD-9953-24D49C8477FB}" type="pres">
      <dgm:prSet presAssocID="{951F85B2-F8A8-4FEE-B5FD-21558BA5CE0B}" presName="Name25" presStyleLbl="parChTrans1D1" presStyleIdx="0" presStyleCnt="1"/>
      <dgm:spPr/>
      <dgm:t>
        <a:bodyPr/>
        <a:lstStyle/>
        <a:p>
          <a:endParaRPr lang="ru-RU"/>
        </a:p>
      </dgm:t>
    </dgm:pt>
    <dgm:pt modelId="{D7872874-D2DF-4183-985F-66334B20E750}" type="pres">
      <dgm:prSet presAssocID="{EDC768C7-2DC6-4856-8C7E-3907A22811C8}" presName="node" presStyleCnt="0"/>
      <dgm:spPr/>
    </dgm:pt>
    <dgm:pt modelId="{9677E4BE-A5B1-49F9-86F2-905F885EDBE5}" type="pres">
      <dgm:prSet presAssocID="{EDC768C7-2DC6-4856-8C7E-3907A22811C8}" presName="parentNode" presStyleLbl="node1" presStyleIdx="1" presStyleCnt="2" custScaleX="93998" custScaleY="119250" custLinFactNeighborX="-14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5B448-3C04-4D4C-90CA-1268753C6A58}" type="pres">
      <dgm:prSet presAssocID="{EDC768C7-2DC6-4856-8C7E-3907A22811C8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86FA84-7606-43ED-A0A7-EB03792C0CAF}" type="presOf" srcId="{2BC4E0E1-E6E5-4CC4-9D4F-F726851209B6}" destId="{E513F2B6-9626-47C5-9A40-E038FBD0E9FC}" srcOrd="0" destOrd="0" presId="urn:microsoft.com/office/officeart/2005/8/layout/radial2"/>
    <dgm:cxn modelId="{2EF9C33B-D3C7-4EB6-A101-F92CB7862AE9}" srcId="{2BC4E0E1-E6E5-4CC4-9D4F-F726851209B6}" destId="{EDC768C7-2DC6-4856-8C7E-3907A22811C8}" srcOrd="0" destOrd="0" parTransId="{951F85B2-F8A8-4FEE-B5FD-21558BA5CE0B}" sibTransId="{9EDF8F78-9AD3-4796-8FBB-505243B5A16F}"/>
    <dgm:cxn modelId="{7F524E77-6D5D-4DD0-9E0B-F7AD5FD73096}" type="presOf" srcId="{EDC768C7-2DC6-4856-8C7E-3907A22811C8}" destId="{9677E4BE-A5B1-49F9-86F2-905F885EDBE5}" srcOrd="0" destOrd="0" presId="urn:microsoft.com/office/officeart/2005/8/layout/radial2"/>
    <dgm:cxn modelId="{956557E1-31D3-4733-8FE4-7D2FC8AF463F}" type="presOf" srcId="{BF681510-BA71-4414-AC57-E6E6DE559AE6}" destId="{45D5B448-3C04-4D4C-90CA-1268753C6A58}" srcOrd="0" destOrd="0" presId="urn:microsoft.com/office/officeart/2005/8/layout/radial2"/>
    <dgm:cxn modelId="{7652344B-7979-413F-9167-E852B4F37828}" type="presOf" srcId="{951F85B2-F8A8-4FEE-B5FD-21558BA5CE0B}" destId="{D832B17E-85BE-41CD-9953-24D49C8477FB}" srcOrd="0" destOrd="0" presId="urn:microsoft.com/office/officeart/2005/8/layout/radial2"/>
    <dgm:cxn modelId="{3674C7E6-6AD4-40C3-8942-48EF008C37DB}" srcId="{EDC768C7-2DC6-4856-8C7E-3907A22811C8}" destId="{BF681510-BA71-4414-AC57-E6E6DE559AE6}" srcOrd="0" destOrd="0" parTransId="{A6CF5DC9-BFD5-4BD4-B292-7668F2DF3E32}" sibTransId="{FBB06DC9-FD6F-48CB-8719-041DBB5DAB68}"/>
    <dgm:cxn modelId="{D87418C8-F72A-4C2B-8B24-8C8D7EC474BA}" srcId="{EDC768C7-2DC6-4856-8C7E-3907A22811C8}" destId="{6D5B09E4-C7A3-4210-A267-71F7FADE31E3}" srcOrd="1" destOrd="0" parTransId="{61CBAC74-E00E-40B8-9160-32579691DECC}" sibTransId="{B521B645-E725-4434-A113-3B8A763BA213}"/>
    <dgm:cxn modelId="{32C68C0A-462B-4028-AA1E-9A6435E8B269}" type="presOf" srcId="{6D5B09E4-C7A3-4210-A267-71F7FADE31E3}" destId="{45D5B448-3C04-4D4C-90CA-1268753C6A58}" srcOrd="0" destOrd="1" presId="urn:microsoft.com/office/officeart/2005/8/layout/radial2"/>
    <dgm:cxn modelId="{720837AC-AD18-4252-8320-C15C85DA752F}" type="presParOf" srcId="{E513F2B6-9626-47C5-9A40-E038FBD0E9FC}" destId="{EE467094-6307-43E5-9D47-F47B94C56960}" srcOrd="0" destOrd="0" presId="urn:microsoft.com/office/officeart/2005/8/layout/radial2"/>
    <dgm:cxn modelId="{FDBBB3DA-16DF-4CC6-AE34-F8A0D0E28061}" type="presParOf" srcId="{EE467094-6307-43E5-9D47-F47B94C56960}" destId="{4915FA15-58B3-4939-AB46-D64A3AA41CB6}" srcOrd="0" destOrd="0" presId="urn:microsoft.com/office/officeart/2005/8/layout/radial2"/>
    <dgm:cxn modelId="{570B7501-099A-4DC5-B2BB-D892AE8E0EA4}" type="presParOf" srcId="{4915FA15-58B3-4939-AB46-D64A3AA41CB6}" destId="{C787B115-1AF2-43B9-B7DD-6FED6ABD1A24}" srcOrd="0" destOrd="0" presId="urn:microsoft.com/office/officeart/2005/8/layout/radial2"/>
    <dgm:cxn modelId="{9E7E9285-0AA3-4FDE-9DF3-15BDF079E09B}" type="presParOf" srcId="{4915FA15-58B3-4939-AB46-D64A3AA41CB6}" destId="{FA76D1E8-ED18-4636-BA1F-BC7FA6F03A50}" srcOrd="1" destOrd="0" presId="urn:microsoft.com/office/officeart/2005/8/layout/radial2"/>
    <dgm:cxn modelId="{883DBA1A-B3F5-400D-8838-6580282062F4}" type="presParOf" srcId="{EE467094-6307-43E5-9D47-F47B94C56960}" destId="{D832B17E-85BE-41CD-9953-24D49C8477FB}" srcOrd="1" destOrd="0" presId="urn:microsoft.com/office/officeart/2005/8/layout/radial2"/>
    <dgm:cxn modelId="{4AE6F234-1E83-4ACA-98B0-2E0CEA15D1AD}" type="presParOf" srcId="{EE467094-6307-43E5-9D47-F47B94C56960}" destId="{D7872874-D2DF-4183-985F-66334B20E750}" srcOrd="2" destOrd="0" presId="urn:microsoft.com/office/officeart/2005/8/layout/radial2"/>
    <dgm:cxn modelId="{BFCDF973-BE78-4131-B483-0B545AB8B2CC}" type="presParOf" srcId="{D7872874-D2DF-4183-985F-66334B20E750}" destId="{9677E4BE-A5B1-49F9-86F2-905F885EDBE5}" srcOrd="0" destOrd="0" presId="urn:microsoft.com/office/officeart/2005/8/layout/radial2"/>
    <dgm:cxn modelId="{87F32C18-84EF-43F2-8942-0CF0AF6660D3}" type="presParOf" srcId="{D7872874-D2DF-4183-985F-66334B20E750}" destId="{45D5B448-3C04-4D4C-90CA-1268753C6A5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8BACBCC-A94F-4525-BE98-DA1A54F6A1F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540656-CD73-4D44-BFC5-AFFCCA1B69A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Цель направления:</a:t>
          </a:r>
          <a:endParaRPr lang="ru-RU" dirty="0">
            <a:solidFill>
              <a:schemeClr val="tx1"/>
            </a:solidFill>
          </a:endParaRPr>
        </a:p>
      </dgm:t>
    </dgm:pt>
    <dgm:pt modelId="{87DE7461-9D8E-469B-A9A6-4DE7B0FAA995}" type="parTrans" cxnId="{7A4BAAB3-105F-4C90-9CF9-03116BDCA8DC}">
      <dgm:prSet/>
      <dgm:spPr/>
      <dgm:t>
        <a:bodyPr/>
        <a:lstStyle/>
        <a:p>
          <a:endParaRPr lang="ru-RU"/>
        </a:p>
      </dgm:t>
    </dgm:pt>
    <dgm:pt modelId="{F5571397-A945-4CCF-961D-AE346B89E47A}" type="sibTrans" cxnId="{7A4BAAB3-105F-4C90-9CF9-03116BDCA8DC}">
      <dgm:prSet/>
      <dgm:spPr/>
      <dgm:t>
        <a:bodyPr/>
        <a:lstStyle/>
        <a:p>
          <a:endParaRPr lang="ru-RU"/>
        </a:p>
      </dgm:t>
    </dgm:pt>
    <dgm:pt modelId="{4DF773F4-1466-46E0-94C1-EDE6CC291B52}">
      <dgm:prSet phldrT="[Текст]"/>
      <dgm:spPr/>
      <dgm:t>
        <a:bodyPr/>
        <a:lstStyle/>
        <a:p>
          <a:r>
            <a:rPr lang="ru-RU" dirty="0" smtClean="0"/>
            <a:t>Общественная самореализация родителей, изменение общества к ним</a:t>
          </a:r>
          <a:endParaRPr lang="ru-RU" dirty="0"/>
        </a:p>
      </dgm:t>
    </dgm:pt>
    <dgm:pt modelId="{6A112B8F-1D0F-43FF-8AD6-5721E1BF2D56}" type="parTrans" cxnId="{92369404-E413-4A48-92B6-307F84C5DC0F}">
      <dgm:prSet/>
      <dgm:spPr/>
      <dgm:t>
        <a:bodyPr/>
        <a:lstStyle/>
        <a:p>
          <a:endParaRPr lang="ru-RU"/>
        </a:p>
      </dgm:t>
    </dgm:pt>
    <dgm:pt modelId="{C1CA000D-2D4A-474D-85A5-87B1A8742CE9}" type="sibTrans" cxnId="{92369404-E413-4A48-92B6-307F84C5DC0F}">
      <dgm:prSet/>
      <dgm:spPr/>
      <dgm:t>
        <a:bodyPr/>
        <a:lstStyle/>
        <a:p>
          <a:endParaRPr lang="ru-RU"/>
        </a:p>
      </dgm:t>
    </dgm:pt>
    <dgm:pt modelId="{730FDEED-FCFF-4588-BF15-25A6EA538B7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Итог работы по данному направлению</a:t>
          </a:r>
          <a:endParaRPr lang="ru-RU" dirty="0">
            <a:solidFill>
              <a:schemeClr val="tx1"/>
            </a:solidFill>
          </a:endParaRPr>
        </a:p>
      </dgm:t>
    </dgm:pt>
    <dgm:pt modelId="{6873A869-6CB4-4447-B7D7-2F0AB2F49469}" type="parTrans" cxnId="{DDF91ED9-1946-4B8D-BE0C-E92823EB5803}">
      <dgm:prSet/>
      <dgm:spPr/>
      <dgm:t>
        <a:bodyPr/>
        <a:lstStyle/>
        <a:p>
          <a:endParaRPr lang="ru-RU"/>
        </a:p>
      </dgm:t>
    </dgm:pt>
    <dgm:pt modelId="{A7992439-A3E5-4F98-A0FF-1E3E5D49DAF2}" type="sibTrans" cxnId="{DDF91ED9-1946-4B8D-BE0C-E92823EB5803}">
      <dgm:prSet/>
      <dgm:spPr/>
      <dgm:t>
        <a:bodyPr/>
        <a:lstStyle/>
        <a:p>
          <a:endParaRPr lang="ru-RU"/>
        </a:p>
      </dgm:t>
    </dgm:pt>
    <dgm:pt modelId="{2907BDF9-61B8-4375-80AF-57A2353F840C}">
      <dgm:prSet phldrT="[Текст]"/>
      <dgm:spPr/>
      <dgm:t>
        <a:bodyPr/>
        <a:lstStyle/>
        <a:p>
          <a:r>
            <a:rPr lang="ru-RU" dirty="0" smtClean="0"/>
            <a:t>Родители обретают уверенность в своих силах, в силах своего ребенка; становятся менее замкнутыми в своих проблемах, привыкают решать их сообща.</a:t>
          </a:r>
        </a:p>
        <a:p>
          <a:r>
            <a:rPr lang="ru-RU" dirty="0" smtClean="0"/>
            <a:t>Родители начинают понимать проблемы не только своего ребенка, но и проблемы других детей; у родителей формируется коллективное мышление, </a:t>
          </a:r>
          <a:r>
            <a:rPr lang="ru-RU" dirty="0" err="1" smtClean="0"/>
            <a:t>основаннное</a:t>
          </a:r>
          <a:r>
            <a:rPr lang="ru-RU" dirty="0" smtClean="0"/>
            <a:t> на общей цели, взаимопонимании</a:t>
          </a:r>
          <a:endParaRPr lang="ru-RU" dirty="0"/>
        </a:p>
      </dgm:t>
    </dgm:pt>
    <dgm:pt modelId="{A5413F64-521D-4EB8-B5B1-F3401F070B3D}" type="parTrans" cxnId="{C40F11A6-99B1-4BA1-BBE9-3648793B5779}">
      <dgm:prSet/>
      <dgm:spPr/>
      <dgm:t>
        <a:bodyPr/>
        <a:lstStyle/>
        <a:p>
          <a:endParaRPr lang="ru-RU"/>
        </a:p>
      </dgm:t>
    </dgm:pt>
    <dgm:pt modelId="{56A90512-B4A8-4D3E-B659-AD6A68A5D675}" type="sibTrans" cxnId="{C40F11A6-99B1-4BA1-BBE9-3648793B5779}">
      <dgm:prSet/>
      <dgm:spPr/>
      <dgm:t>
        <a:bodyPr/>
        <a:lstStyle/>
        <a:p>
          <a:endParaRPr lang="ru-RU"/>
        </a:p>
      </dgm:t>
    </dgm:pt>
    <dgm:pt modelId="{1A7264FD-A42C-4912-9E31-05AD5E279F12}" type="pres">
      <dgm:prSet presAssocID="{F8BACBCC-A94F-4525-BE98-DA1A54F6A1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69E24-46A9-4F8D-A789-38075404EDCA}" type="pres">
      <dgm:prSet presAssocID="{730FDEED-FCFF-4588-BF15-25A6EA538B7D}" presName="boxAndChildren" presStyleCnt="0"/>
      <dgm:spPr/>
    </dgm:pt>
    <dgm:pt modelId="{F3BCDE23-BD71-4E88-8333-350A4ACB03FF}" type="pres">
      <dgm:prSet presAssocID="{730FDEED-FCFF-4588-BF15-25A6EA538B7D}" presName="parentTextBox" presStyleLbl="node1" presStyleIdx="0" presStyleCnt="2"/>
      <dgm:spPr/>
      <dgm:t>
        <a:bodyPr/>
        <a:lstStyle/>
        <a:p>
          <a:endParaRPr lang="ru-RU"/>
        </a:p>
      </dgm:t>
    </dgm:pt>
    <dgm:pt modelId="{44B8540E-FE29-489B-AC60-023F3074FED2}" type="pres">
      <dgm:prSet presAssocID="{730FDEED-FCFF-4588-BF15-25A6EA538B7D}" presName="entireBox" presStyleLbl="node1" presStyleIdx="0" presStyleCnt="2"/>
      <dgm:spPr/>
      <dgm:t>
        <a:bodyPr/>
        <a:lstStyle/>
        <a:p>
          <a:endParaRPr lang="ru-RU"/>
        </a:p>
      </dgm:t>
    </dgm:pt>
    <dgm:pt modelId="{158241B2-FD5A-4B68-99FE-27B3482AABB7}" type="pres">
      <dgm:prSet presAssocID="{730FDEED-FCFF-4588-BF15-25A6EA538B7D}" presName="descendantBox" presStyleCnt="0"/>
      <dgm:spPr/>
    </dgm:pt>
    <dgm:pt modelId="{3C46241B-444D-4CFE-93F2-5122B570C5BE}" type="pres">
      <dgm:prSet presAssocID="{2907BDF9-61B8-4375-80AF-57A2353F840C}" presName="childTextBox" presStyleLbl="fgAccFollowNode1" presStyleIdx="0" presStyleCnt="2" custScaleY="173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70744-CC20-47DC-8D71-AF51151741E7}" type="pres">
      <dgm:prSet presAssocID="{F5571397-A945-4CCF-961D-AE346B89E47A}" presName="sp" presStyleCnt="0"/>
      <dgm:spPr/>
    </dgm:pt>
    <dgm:pt modelId="{FBE9EEBE-5F40-4F20-A6AC-6EA3E299926F}" type="pres">
      <dgm:prSet presAssocID="{4D540656-CD73-4D44-BFC5-AFFCCA1B69A0}" presName="arrowAndChildren" presStyleCnt="0"/>
      <dgm:spPr/>
    </dgm:pt>
    <dgm:pt modelId="{DD1E0455-2659-4FEA-BD2F-D91DB162CECC}" type="pres">
      <dgm:prSet presAssocID="{4D540656-CD73-4D44-BFC5-AFFCCA1B69A0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1A144C17-8618-4C50-93EC-C5CCE979D4E6}" type="pres">
      <dgm:prSet presAssocID="{4D540656-CD73-4D44-BFC5-AFFCCA1B69A0}" presName="arrow" presStyleLbl="node1" presStyleIdx="1" presStyleCnt="2"/>
      <dgm:spPr/>
      <dgm:t>
        <a:bodyPr/>
        <a:lstStyle/>
        <a:p>
          <a:endParaRPr lang="ru-RU"/>
        </a:p>
      </dgm:t>
    </dgm:pt>
    <dgm:pt modelId="{88F23030-0D45-47AD-9C22-4C98A78F96C9}" type="pres">
      <dgm:prSet presAssocID="{4D540656-CD73-4D44-BFC5-AFFCCA1B69A0}" presName="descendantArrow" presStyleCnt="0"/>
      <dgm:spPr/>
    </dgm:pt>
    <dgm:pt modelId="{136A7610-AC02-46AA-8A39-C8B826D8CB3D}" type="pres">
      <dgm:prSet presAssocID="{4DF773F4-1466-46E0-94C1-EDE6CC291B52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369404-E413-4A48-92B6-307F84C5DC0F}" srcId="{4D540656-CD73-4D44-BFC5-AFFCCA1B69A0}" destId="{4DF773F4-1466-46E0-94C1-EDE6CC291B52}" srcOrd="0" destOrd="0" parTransId="{6A112B8F-1D0F-43FF-8AD6-5721E1BF2D56}" sibTransId="{C1CA000D-2D4A-474D-85A5-87B1A8742CE9}"/>
    <dgm:cxn modelId="{EABA0CA1-7759-4796-85F5-9CFAA9329657}" type="presOf" srcId="{730FDEED-FCFF-4588-BF15-25A6EA538B7D}" destId="{F3BCDE23-BD71-4E88-8333-350A4ACB03FF}" srcOrd="0" destOrd="0" presId="urn:microsoft.com/office/officeart/2005/8/layout/process4"/>
    <dgm:cxn modelId="{0A826283-0C20-42F1-94E2-352EF548B3EA}" type="presOf" srcId="{4D540656-CD73-4D44-BFC5-AFFCCA1B69A0}" destId="{1A144C17-8618-4C50-93EC-C5CCE979D4E6}" srcOrd="1" destOrd="0" presId="urn:microsoft.com/office/officeart/2005/8/layout/process4"/>
    <dgm:cxn modelId="{67E57FA1-1AA2-4D86-B643-5152CED57314}" type="presOf" srcId="{4D540656-CD73-4D44-BFC5-AFFCCA1B69A0}" destId="{DD1E0455-2659-4FEA-BD2F-D91DB162CECC}" srcOrd="0" destOrd="0" presId="urn:microsoft.com/office/officeart/2005/8/layout/process4"/>
    <dgm:cxn modelId="{DDF91ED9-1946-4B8D-BE0C-E92823EB5803}" srcId="{F8BACBCC-A94F-4525-BE98-DA1A54F6A1FE}" destId="{730FDEED-FCFF-4588-BF15-25A6EA538B7D}" srcOrd="1" destOrd="0" parTransId="{6873A869-6CB4-4447-B7D7-2F0AB2F49469}" sibTransId="{A7992439-A3E5-4F98-A0FF-1E3E5D49DAF2}"/>
    <dgm:cxn modelId="{E988DB75-957E-44EA-BC2D-2922FA3D0E45}" type="presOf" srcId="{4DF773F4-1466-46E0-94C1-EDE6CC291B52}" destId="{136A7610-AC02-46AA-8A39-C8B826D8CB3D}" srcOrd="0" destOrd="0" presId="urn:microsoft.com/office/officeart/2005/8/layout/process4"/>
    <dgm:cxn modelId="{C40F11A6-99B1-4BA1-BBE9-3648793B5779}" srcId="{730FDEED-FCFF-4588-BF15-25A6EA538B7D}" destId="{2907BDF9-61B8-4375-80AF-57A2353F840C}" srcOrd="0" destOrd="0" parTransId="{A5413F64-521D-4EB8-B5B1-F3401F070B3D}" sibTransId="{56A90512-B4A8-4D3E-B659-AD6A68A5D675}"/>
    <dgm:cxn modelId="{7A4BAAB3-105F-4C90-9CF9-03116BDCA8DC}" srcId="{F8BACBCC-A94F-4525-BE98-DA1A54F6A1FE}" destId="{4D540656-CD73-4D44-BFC5-AFFCCA1B69A0}" srcOrd="0" destOrd="0" parTransId="{87DE7461-9D8E-469B-A9A6-4DE7B0FAA995}" sibTransId="{F5571397-A945-4CCF-961D-AE346B89E47A}"/>
    <dgm:cxn modelId="{E0ABE94B-60C1-4ADB-9456-571834DE6EAA}" type="presOf" srcId="{F8BACBCC-A94F-4525-BE98-DA1A54F6A1FE}" destId="{1A7264FD-A42C-4912-9E31-05AD5E279F12}" srcOrd="0" destOrd="0" presId="urn:microsoft.com/office/officeart/2005/8/layout/process4"/>
    <dgm:cxn modelId="{C7C35DC5-0DC3-45F7-9387-A76488F039C4}" type="presOf" srcId="{730FDEED-FCFF-4588-BF15-25A6EA538B7D}" destId="{44B8540E-FE29-489B-AC60-023F3074FED2}" srcOrd="1" destOrd="0" presId="urn:microsoft.com/office/officeart/2005/8/layout/process4"/>
    <dgm:cxn modelId="{8A28FDA8-33D4-4747-A5B0-0CB3E4623DA2}" type="presOf" srcId="{2907BDF9-61B8-4375-80AF-57A2353F840C}" destId="{3C46241B-444D-4CFE-93F2-5122B570C5BE}" srcOrd="0" destOrd="0" presId="urn:microsoft.com/office/officeart/2005/8/layout/process4"/>
    <dgm:cxn modelId="{47EBF7C2-9D4B-4F02-AA0E-4782730439F9}" type="presParOf" srcId="{1A7264FD-A42C-4912-9E31-05AD5E279F12}" destId="{B3969E24-46A9-4F8D-A789-38075404EDCA}" srcOrd="0" destOrd="0" presId="urn:microsoft.com/office/officeart/2005/8/layout/process4"/>
    <dgm:cxn modelId="{69D54037-5C53-4A21-BC55-CB482B74A3B1}" type="presParOf" srcId="{B3969E24-46A9-4F8D-A789-38075404EDCA}" destId="{F3BCDE23-BD71-4E88-8333-350A4ACB03FF}" srcOrd="0" destOrd="0" presId="urn:microsoft.com/office/officeart/2005/8/layout/process4"/>
    <dgm:cxn modelId="{76381103-3B23-4329-ACBA-6131C1983001}" type="presParOf" srcId="{B3969E24-46A9-4F8D-A789-38075404EDCA}" destId="{44B8540E-FE29-489B-AC60-023F3074FED2}" srcOrd="1" destOrd="0" presId="urn:microsoft.com/office/officeart/2005/8/layout/process4"/>
    <dgm:cxn modelId="{6473F5C2-8174-4A26-8BA0-6C84AB4E2FAE}" type="presParOf" srcId="{B3969E24-46A9-4F8D-A789-38075404EDCA}" destId="{158241B2-FD5A-4B68-99FE-27B3482AABB7}" srcOrd="2" destOrd="0" presId="urn:microsoft.com/office/officeart/2005/8/layout/process4"/>
    <dgm:cxn modelId="{237BE0D7-03DB-41BB-B1EF-072D42D0788C}" type="presParOf" srcId="{158241B2-FD5A-4B68-99FE-27B3482AABB7}" destId="{3C46241B-444D-4CFE-93F2-5122B570C5BE}" srcOrd="0" destOrd="0" presId="urn:microsoft.com/office/officeart/2005/8/layout/process4"/>
    <dgm:cxn modelId="{FCEAA33B-9E32-4B53-9A29-B5CE1B273417}" type="presParOf" srcId="{1A7264FD-A42C-4912-9E31-05AD5E279F12}" destId="{E3370744-CC20-47DC-8D71-AF51151741E7}" srcOrd="1" destOrd="0" presId="urn:microsoft.com/office/officeart/2005/8/layout/process4"/>
    <dgm:cxn modelId="{705FB136-921F-4D32-A118-7BFEAAA67DAE}" type="presParOf" srcId="{1A7264FD-A42C-4912-9E31-05AD5E279F12}" destId="{FBE9EEBE-5F40-4F20-A6AC-6EA3E299926F}" srcOrd="2" destOrd="0" presId="urn:microsoft.com/office/officeart/2005/8/layout/process4"/>
    <dgm:cxn modelId="{A4A3EE69-AA2E-4997-94AE-683B395FA1F1}" type="presParOf" srcId="{FBE9EEBE-5F40-4F20-A6AC-6EA3E299926F}" destId="{DD1E0455-2659-4FEA-BD2F-D91DB162CECC}" srcOrd="0" destOrd="0" presId="urn:microsoft.com/office/officeart/2005/8/layout/process4"/>
    <dgm:cxn modelId="{C57ED2B0-1C33-4B79-84C5-94C7FAC115CF}" type="presParOf" srcId="{FBE9EEBE-5F40-4F20-A6AC-6EA3E299926F}" destId="{1A144C17-8618-4C50-93EC-C5CCE979D4E6}" srcOrd="1" destOrd="0" presId="urn:microsoft.com/office/officeart/2005/8/layout/process4"/>
    <dgm:cxn modelId="{5361B050-F97F-40EA-93EA-1F0F13CB9267}" type="presParOf" srcId="{FBE9EEBE-5F40-4F20-A6AC-6EA3E299926F}" destId="{88F23030-0D45-47AD-9C22-4C98A78F96C9}" srcOrd="2" destOrd="0" presId="urn:microsoft.com/office/officeart/2005/8/layout/process4"/>
    <dgm:cxn modelId="{FFA81480-7132-4786-A582-71B9BD9A7662}" type="presParOf" srcId="{88F23030-0D45-47AD-9C22-4C98A78F96C9}" destId="{136A7610-AC02-46AA-8A39-C8B826D8CB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BC4E0E1-E6E5-4CC4-9D4F-F726851209B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C768C7-2DC6-4856-8C7E-3907A22811C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Формы работы в условиях семьи</a:t>
          </a:r>
        </a:p>
        <a:p>
          <a:endParaRPr lang="ru-RU" dirty="0" smtClean="0"/>
        </a:p>
      </dgm:t>
    </dgm:pt>
    <dgm:pt modelId="{951F85B2-F8A8-4FEE-B5FD-21558BA5CE0B}" type="parTrans" cxnId="{2EF9C33B-D3C7-4EB6-A101-F92CB7862AE9}">
      <dgm:prSet/>
      <dgm:spPr/>
      <dgm:t>
        <a:bodyPr/>
        <a:lstStyle/>
        <a:p>
          <a:endParaRPr lang="ru-RU"/>
        </a:p>
      </dgm:t>
    </dgm:pt>
    <dgm:pt modelId="{9EDF8F78-9AD3-4796-8FBB-505243B5A16F}" type="sibTrans" cxnId="{2EF9C33B-D3C7-4EB6-A101-F92CB7862AE9}">
      <dgm:prSet/>
      <dgm:spPr/>
      <dgm:t>
        <a:bodyPr/>
        <a:lstStyle/>
        <a:p>
          <a:endParaRPr lang="ru-RU"/>
        </a:p>
      </dgm:t>
    </dgm:pt>
    <dgm:pt modelId="{BF681510-BA71-4414-AC57-E6E6DE559AE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Теоретические занятия с родителями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6CF5DC9-BFD5-4BD4-B292-7668F2DF3E32}" type="parTrans" cxnId="{3674C7E6-6AD4-40C3-8942-48EF008C37DB}">
      <dgm:prSet/>
      <dgm:spPr/>
      <dgm:t>
        <a:bodyPr/>
        <a:lstStyle/>
        <a:p>
          <a:endParaRPr lang="ru-RU"/>
        </a:p>
      </dgm:t>
    </dgm:pt>
    <dgm:pt modelId="{FBB06DC9-FD6F-48CB-8719-041DBB5DAB68}" type="sibTrans" cxnId="{3674C7E6-6AD4-40C3-8942-48EF008C37DB}">
      <dgm:prSet/>
      <dgm:spPr/>
      <dgm:t>
        <a:bodyPr/>
        <a:lstStyle/>
        <a:p>
          <a:endParaRPr lang="ru-RU"/>
        </a:p>
      </dgm:t>
    </dgm:pt>
    <dgm:pt modelId="{BE1E4853-5F9C-4948-9FC0-A76976D5D1FD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Практические занятия с родителями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3FEB8BD-F235-488C-9E45-D916819325FB}" type="parTrans" cxnId="{FF579AE0-932D-4946-9C78-6A1BAF6BBF10}">
      <dgm:prSet/>
      <dgm:spPr/>
    </dgm:pt>
    <dgm:pt modelId="{C2990759-E40F-4984-B952-AB365470AE79}" type="sibTrans" cxnId="{FF579AE0-932D-4946-9C78-6A1BAF6BBF10}">
      <dgm:prSet/>
      <dgm:spPr/>
    </dgm:pt>
    <dgm:pt modelId="{E513F2B6-9626-47C5-9A40-E038FBD0E9FC}" type="pres">
      <dgm:prSet presAssocID="{2BC4E0E1-E6E5-4CC4-9D4F-F726851209B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467094-6307-43E5-9D47-F47B94C56960}" type="pres">
      <dgm:prSet presAssocID="{2BC4E0E1-E6E5-4CC4-9D4F-F726851209B6}" presName="cycle" presStyleCnt="0"/>
      <dgm:spPr/>
    </dgm:pt>
    <dgm:pt modelId="{4915FA15-58B3-4939-AB46-D64A3AA41CB6}" type="pres">
      <dgm:prSet presAssocID="{2BC4E0E1-E6E5-4CC4-9D4F-F726851209B6}" presName="centerShape" presStyleCnt="0"/>
      <dgm:spPr/>
    </dgm:pt>
    <dgm:pt modelId="{C787B115-1AF2-43B9-B7DD-6FED6ABD1A24}" type="pres">
      <dgm:prSet presAssocID="{2BC4E0E1-E6E5-4CC4-9D4F-F726851209B6}" presName="connSite" presStyleLbl="node1" presStyleIdx="0" presStyleCnt="2"/>
      <dgm:spPr/>
    </dgm:pt>
    <dgm:pt modelId="{FA76D1E8-ED18-4636-BA1F-BC7FA6F03A50}" type="pres">
      <dgm:prSet presAssocID="{2BC4E0E1-E6E5-4CC4-9D4F-F726851209B6}" presName="visible" presStyleLbl="node1" presStyleIdx="0" presStyleCnt="2" custScaleX="69276" custScaleY="802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32B17E-85BE-41CD-9953-24D49C8477FB}" type="pres">
      <dgm:prSet presAssocID="{951F85B2-F8A8-4FEE-B5FD-21558BA5CE0B}" presName="Name25" presStyleLbl="parChTrans1D1" presStyleIdx="0" presStyleCnt="1"/>
      <dgm:spPr/>
      <dgm:t>
        <a:bodyPr/>
        <a:lstStyle/>
        <a:p>
          <a:endParaRPr lang="ru-RU"/>
        </a:p>
      </dgm:t>
    </dgm:pt>
    <dgm:pt modelId="{D7872874-D2DF-4183-985F-66334B20E750}" type="pres">
      <dgm:prSet presAssocID="{EDC768C7-2DC6-4856-8C7E-3907A22811C8}" presName="node" presStyleCnt="0"/>
      <dgm:spPr/>
    </dgm:pt>
    <dgm:pt modelId="{9677E4BE-A5B1-49F9-86F2-905F885EDBE5}" type="pres">
      <dgm:prSet presAssocID="{EDC768C7-2DC6-4856-8C7E-3907A22811C8}" presName="parentNode" presStyleLbl="node1" presStyleIdx="1" presStyleCnt="2" custScaleX="93998" custScaleY="119250" custLinFactNeighborX="-14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5B448-3C04-4D4C-90CA-1268753C6A58}" type="pres">
      <dgm:prSet presAssocID="{EDC768C7-2DC6-4856-8C7E-3907A22811C8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BB5273-9F54-4410-AFA9-58ECF1CF4431}" type="presOf" srcId="{BF681510-BA71-4414-AC57-E6E6DE559AE6}" destId="{45D5B448-3C04-4D4C-90CA-1268753C6A58}" srcOrd="0" destOrd="0" presId="urn:microsoft.com/office/officeart/2005/8/layout/radial2"/>
    <dgm:cxn modelId="{93C34534-1FE7-4CAF-A1A5-4ACBFB144AD7}" type="presOf" srcId="{951F85B2-F8A8-4FEE-B5FD-21558BA5CE0B}" destId="{D832B17E-85BE-41CD-9953-24D49C8477FB}" srcOrd="0" destOrd="0" presId="urn:microsoft.com/office/officeart/2005/8/layout/radial2"/>
    <dgm:cxn modelId="{CA1585DA-0D7B-4A9F-87E4-2A19230BC2B2}" type="presOf" srcId="{EDC768C7-2DC6-4856-8C7E-3907A22811C8}" destId="{9677E4BE-A5B1-49F9-86F2-905F885EDBE5}" srcOrd="0" destOrd="0" presId="urn:microsoft.com/office/officeart/2005/8/layout/radial2"/>
    <dgm:cxn modelId="{FF579AE0-932D-4946-9C78-6A1BAF6BBF10}" srcId="{EDC768C7-2DC6-4856-8C7E-3907A22811C8}" destId="{BE1E4853-5F9C-4948-9FC0-A76976D5D1FD}" srcOrd="1" destOrd="0" parTransId="{43FEB8BD-F235-488C-9E45-D916819325FB}" sibTransId="{C2990759-E40F-4984-B952-AB365470AE79}"/>
    <dgm:cxn modelId="{2EF9C33B-D3C7-4EB6-A101-F92CB7862AE9}" srcId="{2BC4E0E1-E6E5-4CC4-9D4F-F726851209B6}" destId="{EDC768C7-2DC6-4856-8C7E-3907A22811C8}" srcOrd="0" destOrd="0" parTransId="{951F85B2-F8A8-4FEE-B5FD-21558BA5CE0B}" sibTransId="{9EDF8F78-9AD3-4796-8FBB-505243B5A16F}"/>
    <dgm:cxn modelId="{A63717ED-ECE8-4D08-B4F5-501E5B34D0DC}" type="presOf" srcId="{BE1E4853-5F9C-4948-9FC0-A76976D5D1FD}" destId="{45D5B448-3C04-4D4C-90CA-1268753C6A58}" srcOrd="0" destOrd="1" presId="urn:microsoft.com/office/officeart/2005/8/layout/radial2"/>
    <dgm:cxn modelId="{3674C7E6-6AD4-40C3-8942-48EF008C37DB}" srcId="{EDC768C7-2DC6-4856-8C7E-3907A22811C8}" destId="{BF681510-BA71-4414-AC57-E6E6DE559AE6}" srcOrd="0" destOrd="0" parTransId="{A6CF5DC9-BFD5-4BD4-B292-7668F2DF3E32}" sibTransId="{FBB06DC9-FD6F-48CB-8719-041DBB5DAB68}"/>
    <dgm:cxn modelId="{C23F5E34-6D7B-4E8D-985C-DDB6C63B596F}" type="presOf" srcId="{2BC4E0E1-E6E5-4CC4-9D4F-F726851209B6}" destId="{E513F2B6-9626-47C5-9A40-E038FBD0E9FC}" srcOrd="0" destOrd="0" presId="urn:microsoft.com/office/officeart/2005/8/layout/radial2"/>
    <dgm:cxn modelId="{C6923898-6CBF-4337-BF33-A42FFB52AB2C}" type="presParOf" srcId="{E513F2B6-9626-47C5-9A40-E038FBD0E9FC}" destId="{EE467094-6307-43E5-9D47-F47B94C56960}" srcOrd="0" destOrd="0" presId="urn:microsoft.com/office/officeart/2005/8/layout/radial2"/>
    <dgm:cxn modelId="{9962A9C8-22AC-4262-8D9E-420DC86BA528}" type="presParOf" srcId="{EE467094-6307-43E5-9D47-F47B94C56960}" destId="{4915FA15-58B3-4939-AB46-D64A3AA41CB6}" srcOrd="0" destOrd="0" presId="urn:microsoft.com/office/officeart/2005/8/layout/radial2"/>
    <dgm:cxn modelId="{F637D2FF-2BE2-446D-8225-842D689B3494}" type="presParOf" srcId="{4915FA15-58B3-4939-AB46-D64A3AA41CB6}" destId="{C787B115-1AF2-43B9-B7DD-6FED6ABD1A24}" srcOrd="0" destOrd="0" presId="urn:microsoft.com/office/officeart/2005/8/layout/radial2"/>
    <dgm:cxn modelId="{8C71982D-5CD1-402D-885D-02B8818FDF44}" type="presParOf" srcId="{4915FA15-58B3-4939-AB46-D64A3AA41CB6}" destId="{FA76D1E8-ED18-4636-BA1F-BC7FA6F03A50}" srcOrd="1" destOrd="0" presId="urn:microsoft.com/office/officeart/2005/8/layout/radial2"/>
    <dgm:cxn modelId="{6AEC8095-80D0-4AF6-A35B-E69C087035D5}" type="presParOf" srcId="{EE467094-6307-43E5-9D47-F47B94C56960}" destId="{D832B17E-85BE-41CD-9953-24D49C8477FB}" srcOrd="1" destOrd="0" presId="urn:microsoft.com/office/officeart/2005/8/layout/radial2"/>
    <dgm:cxn modelId="{90C83D4A-62FB-4641-A858-C8F93687C8D7}" type="presParOf" srcId="{EE467094-6307-43E5-9D47-F47B94C56960}" destId="{D7872874-D2DF-4183-985F-66334B20E750}" srcOrd="2" destOrd="0" presId="urn:microsoft.com/office/officeart/2005/8/layout/radial2"/>
    <dgm:cxn modelId="{D256C2EB-ED94-42F1-9D7D-8A03166E05AD}" type="presParOf" srcId="{D7872874-D2DF-4183-985F-66334B20E750}" destId="{9677E4BE-A5B1-49F9-86F2-905F885EDBE5}" srcOrd="0" destOrd="0" presId="urn:microsoft.com/office/officeart/2005/8/layout/radial2"/>
    <dgm:cxn modelId="{C6C098C0-DB53-44C9-A067-7FD8029AA1FF}" type="presParOf" srcId="{D7872874-D2DF-4183-985F-66334B20E750}" destId="{45D5B448-3C04-4D4C-90CA-1268753C6A5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A45953F-9A37-40AB-8311-CD613C4BEF59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E1BB232-FAD8-4176-BAD4-7A68A0DAFA8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Единая  интегративная система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4D25DA-5639-4D75-99DD-3111964E1B81}" type="parTrans" cxnId="{3913D4D8-9CE6-481F-9192-024B24F0F854}">
      <dgm:prSet/>
      <dgm:spPr/>
      <dgm:t>
        <a:bodyPr/>
        <a:lstStyle/>
        <a:p>
          <a:endParaRPr lang="ru-RU"/>
        </a:p>
      </dgm:t>
    </dgm:pt>
    <dgm:pt modelId="{6981EA72-E6E8-44F7-BADB-544EC0374B8E}" type="sibTrans" cxnId="{3913D4D8-9CE6-481F-9192-024B24F0F854}">
      <dgm:prSet/>
      <dgm:spPr/>
      <dgm:t>
        <a:bodyPr/>
        <a:lstStyle/>
        <a:p>
          <a:endParaRPr lang="ru-RU"/>
        </a:p>
      </dgm:t>
    </dgm:pt>
    <dgm:pt modelId="{5D32CCCE-0509-4D64-B42C-9B2CF9E308DF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Тифлопедагог -  родители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4160CE-5BA4-4B9E-BC3D-C9AB29FA5B7B}" type="parTrans" cxnId="{8E5225C9-6318-44FF-A0A1-AD7E64AC971B}">
      <dgm:prSet/>
      <dgm:spPr/>
      <dgm:t>
        <a:bodyPr/>
        <a:lstStyle/>
        <a:p>
          <a:endParaRPr lang="ru-RU"/>
        </a:p>
      </dgm:t>
    </dgm:pt>
    <dgm:pt modelId="{D4675C72-4D27-46E5-9C12-CE1322E6A910}" type="sibTrans" cxnId="{8E5225C9-6318-44FF-A0A1-AD7E64AC971B}">
      <dgm:prSet/>
      <dgm:spPr/>
      <dgm:t>
        <a:bodyPr/>
        <a:lstStyle/>
        <a:p>
          <a:endParaRPr lang="ru-RU"/>
        </a:p>
      </dgm:t>
    </dgm:pt>
    <dgm:pt modelId="{042AB06B-118C-4E0A-97AA-8BC520F1C5A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Ребенок с нарушением зрения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79707F-B602-4899-8A59-3C7727D98FCE}" type="parTrans" cxnId="{C073D60F-947D-4450-9979-4D24D4683842}">
      <dgm:prSet/>
      <dgm:spPr/>
      <dgm:t>
        <a:bodyPr/>
        <a:lstStyle/>
        <a:p>
          <a:endParaRPr lang="ru-RU"/>
        </a:p>
      </dgm:t>
    </dgm:pt>
    <dgm:pt modelId="{3939B972-5EEC-47B4-B281-1F978E469068}" type="sibTrans" cxnId="{C073D60F-947D-4450-9979-4D24D4683842}">
      <dgm:prSet/>
      <dgm:spPr/>
      <dgm:t>
        <a:bodyPr/>
        <a:lstStyle/>
        <a:p>
          <a:endParaRPr lang="ru-RU"/>
        </a:p>
      </dgm:t>
    </dgm:pt>
    <dgm:pt modelId="{285E3728-5888-43D9-B432-D48D3221BE80}" type="pres">
      <dgm:prSet presAssocID="{FA45953F-9A37-40AB-8311-CD613C4BEF59}" presName="Name0" presStyleCnt="0">
        <dgm:presLayoutVars>
          <dgm:chMax val="7"/>
          <dgm:resizeHandles val="exact"/>
        </dgm:presLayoutVars>
      </dgm:prSet>
      <dgm:spPr/>
    </dgm:pt>
    <dgm:pt modelId="{DB077090-E859-4348-BD0C-07F6F126C107}" type="pres">
      <dgm:prSet presAssocID="{FA45953F-9A37-40AB-8311-CD613C4BEF59}" presName="comp1" presStyleCnt="0"/>
      <dgm:spPr/>
    </dgm:pt>
    <dgm:pt modelId="{CCC1EE4D-C60D-476D-BB9E-F0393BEC02D9}" type="pres">
      <dgm:prSet presAssocID="{FA45953F-9A37-40AB-8311-CD613C4BEF59}" presName="circle1" presStyleLbl="node1" presStyleIdx="0" presStyleCnt="3" custScaleX="135714" custLinFactNeighborY="977"/>
      <dgm:spPr/>
      <dgm:t>
        <a:bodyPr/>
        <a:lstStyle/>
        <a:p>
          <a:endParaRPr lang="ru-RU"/>
        </a:p>
      </dgm:t>
    </dgm:pt>
    <dgm:pt modelId="{22C98955-92A6-43F8-AD50-46FF26BD960A}" type="pres">
      <dgm:prSet presAssocID="{FA45953F-9A37-40AB-8311-CD613C4BEF59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E9456-A5E3-475F-BF3D-12EBC5F87419}" type="pres">
      <dgm:prSet presAssocID="{FA45953F-9A37-40AB-8311-CD613C4BEF59}" presName="comp2" presStyleCnt="0"/>
      <dgm:spPr/>
    </dgm:pt>
    <dgm:pt modelId="{B7202734-5991-42F7-AE1D-CE7C3C63A9AD}" type="pres">
      <dgm:prSet presAssocID="{FA45953F-9A37-40AB-8311-CD613C4BEF59}" presName="circle2" presStyleLbl="node1" presStyleIdx="1" presStyleCnt="3" custScaleX="109524" custLinFactNeighborX="2381" custLinFactNeighborY="2381"/>
      <dgm:spPr/>
    </dgm:pt>
    <dgm:pt modelId="{F7220EBE-1040-414C-885B-DD1A65249377}" type="pres">
      <dgm:prSet presAssocID="{FA45953F-9A37-40AB-8311-CD613C4BEF59}" presName="c2text" presStyleLbl="node1" presStyleIdx="1" presStyleCnt="3">
        <dgm:presLayoutVars>
          <dgm:bulletEnabled val="1"/>
        </dgm:presLayoutVars>
      </dgm:prSet>
      <dgm:spPr/>
    </dgm:pt>
    <dgm:pt modelId="{CE9CC577-DA46-4F0D-B3BC-C73B25435DAE}" type="pres">
      <dgm:prSet presAssocID="{FA45953F-9A37-40AB-8311-CD613C4BEF59}" presName="comp3" presStyleCnt="0"/>
      <dgm:spPr/>
    </dgm:pt>
    <dgm:pt modelId="{E784E412-6FF1-4E68-9516-E235D032BF2B}" type="pres">
      <dgm:prSet presAssocID="{FA45953F-9A37-40AB-8311-CD613C4BEF59}" presName="circle3" presStyleLbl="node1" presStyleIdx="2" presStyleCnt="3" custScaleX="114286"/>
      <dgm:spPr/>
    </dgm:pt>
    <dgm:pt modelId="{BB9F1CB8-66B2-478C-9F05-7FE75AA38EB2}" type="pres">
      <dgm:prSet presAssocID="{FA45953F-9A37-40AB-8311-CD613C4BEF59}" presName="c3text" presStyleLbl="node1" presStyleIdx="2" presStyleCnt="3">
        <dgm:presLayoutVars>
          <dgm:bulletEnabled val="1"/>
        </dgm:presLayoutVars>
      </dgm:prSet>
      <dgm:spPr/>
    </dgm:pt>
  </dgm:ptLst>
  <dgm:cxnLst>
    <dgm:cxn modelId="{F68CC32F-E44C-4787-B2A6-6F7DDBD575EC}" type="presOf" srcId="{5D32CCCE-0509-4D64-B42C-9B2CF9E308DF}" destId="{F7220EBE-1040-414C-885B-DD1A65249377}" srcOrd="1" destOrd="0" presId="urn:microsoft.com/office/officeart/2005/8/layout/venn2"/>
    <dgm:cxn modelId="{95DDF80C-BC17-465B-974B-4C460C5C21EB}" type="presOf" srcId="{042AB06B-118C-4E0A-97AA-8BC520F1C5AF}" destId="{E784E412-6FF1-4E68-9516-E235D032BF2B}" srcOrd="0" destOrd="0" presId="urn:microsoft.com/office/officeart/2005/8/layout/venn2"/>
    <dgm:cxn modelId="{4E5DC0ED-A55D-4D0A-8881-486D3DCD3968}" type="presOf" srcId="{DE1BB232-FAD8-4176-BAD4-7A68A0DAFA81}" destId="{22C98955-92A6-43F8-AD50-46FF26BD960A}" srcOrd="1" destOrd="0" presId="urn:microsoft.com/office/officeart/2005/8/layout/venn2"/>
    <dgm:cxn modelId="{8E5225C9-6318-44FF-A0A1-AD7E64AC971B}" srcId="{FA45953F-9A37-40AB-8311-CD613C4BEF59}" destId="{5D32CCCE-0509-4D64-B42C-9B2CF9E308DF}" srcOrd="1" destOrd="0" parTransId="{C84160CE-5BA4-4B9E-BC3D-C9AB29FA5B7B}" sibTransId="{D4675C72-4D27-46E5-9C12-CE1322E6A910}"/>
    <dgm:cxn modelId="{3913D4D8-9CE6-481F-9192-024B24F0F854}" srcId="{FA45953F-9A37-40AB-8311-CD613C4BEF59}" destId="{DE1BB232-FAD8-4176-BAD4-7A68A0DAFA81}" srcOrd="0" destOrd="0" parTransId="{284D25DA-5639-4D75-99DD-3111964E1B81}" sibTransId="{6981EA72-E6E8-44F7-BADB-544EC0374B8E}"/>
    <dgm:cxn modelId="{760F2DEF-59DE-4738-9946-B541965E347D}" type="presOf" srcId="{FA45953F-9A37-40AB-8311-CD613C4BEF59}" destId="{285E3728-5888-43D9-B432-D48D3221BE80}" srcOrd="0" destOrd="0" presId="urn:microsoft.com/office/officeart/2005/8/layout/venn2"/>
    <dgm:cxn modelId="{F7625FD2-93D2-4371-B02D-CC13A166C0C5}" type="presOf" srcId="{5D32CCCE-0509-4D64-B42C-9B2CF9E308DF}" destId="{B7202734-5991-42F7-AE1D-CE7C3C63A9AD}" srcOrd="0" destOrd="0" presId="urn:microsoft.com/office/officeart/2005/8/layout/venn2"/>
    <dgm:cxn modelId="{2BBF3722-5BB8-4BE6-97E0-8B57D7CAF0EE}" type="presOf" srcId="{DE1BB232-FAD8-4176-BAD4-7A68A0DAFA81}" destId="{CCC1EE4D-C60D-476D-BB9E-F0393BEC02D9}" srcOrd="0" destOrd="0" presId="urn:microsoft.com/office/officeart/2005/8/layout/venn2"/>
    <dgm:cxn modelId="{B65D8E4D-67C3-4ED8-8EBC-812B426FDF8F}" type="presOf" srcId="{042AB06B-118C-4E0A-97AA-8BC520F1C5AF}" destId="{BB9F1CB8-66B2-478C-9F05-7FE75AA38EB2}" srcOrd="1" destOrd="0" presId="urn:microsoft.com/office/officeart/2005/8/layout/venn2"/>
    <dgm:cxn modelId="{C073D60F-947D-4450-9979-4D24D4683842}" srcId="{FA45953F-9A37-40AB-8311-CD613C4BEF59}" destId="{042AB06B-118C-4E0A-97AA-8BC520F1C5AF}" srcOrd="2" destOrd="0" parTransId="{D079707F-B602-4899-8A59-3C7727D98FCE}" sibTransId="{3939B972-5EEC-47B4-B281-1F978E469068}"/>
    <dgm:cxn modelId="{8A8A4D00-DE62-496D-9AE9-B6A5E9D6FD7C}" type="presParOf" srcId="{285E3728-5888-43D9-B432-D48D3221BE80}" destId="{DB077090-E859-4348-BD0C-07F6F126C107}" srcOrd="0" destOrd="0" presId="urn:microsoft.com/office/officeart/2005/8/layout/venn2"/>
    <dgm:cxn modelId="{537CEBD6-5B69-492F-8827-1E3EB0732446}" type="presParOf" srcId="{DB077090-E859-4348-BD0C-07F6F126C107}" destId="{CCC1EE4D-C60D-476D-BB9E-F0393BEC02D9}" srcOrd="0" destOrd="0" presId="urn:microsoft.com/office/officeart/2005/8/layout/venn2"/>
    <dgm:cxn modelId="{87A46036-42D9-44E5-B463-2E5D9E319E0F}" type="presParOf" srcId="{DB077090-E859-4348-BD0C-07F6F126C107}" destId="{22C98955-92A6-43F8-AD50-46FF26BD960A}" srcOrd="1" destOrd="0" presId="urn:microsoft.com/office/officeart/2005/8/layout/venn2"/>
    <dgm:cxn modelId="{8A8C5035-A04D-4CD7-A786-BC0610B5F260}" type="presParOf" srcId="{285E3728-5888-43D9-B432-D48D3221BE80}" destId="{432E9456-A5E3-475F-BF3D-12EBC5F87419}" srcOrd="1" destOrd="0" presId="urn:microsoft.com/office/officeart/2005/8/layout/venn2"/>
    <dgm:cxn modelId="{0CC78CBE-E0A5-48E7-9FF0-BC66F17D4BFE}" type="presParOf" srcId="{432E9456-A5E3-475F-BF3D-12EBC5F87419}" destId="{B7202734-5991-42F7-AE1D-CE7C3C63A9AD}" srcOrd="0" destOrd="0" presId="urn:microsoft.com/office/officeart/2005/8/layout/venn2"/>
    <dgm:cxn modelId="{05928640-8359-4687-AB22-A10DD989C91C}" type="presParOf" srcId="{432E9456-A5E3-475F-BF3D-12EBC5F87419}" destId="{F7220EBE-1040-414C-885B-DD1A65249377}" srcOrd="1" destOrd="0" presId="urn:microsoft.com/office/officeart/2005/8/layout/venn2"/>
    <dgm:cxn modelId="{1C7A2034-8D15-4825-84DF-4D5F744CF3BB}" type="presParOf" srcId="{285E3728-5888-43D9-B432-D48D3221BE80}" destId="{CE9CC577-DA46-4F0D-B3BC-C73B25435DAE}" srcOrd="2" destOrd="0" presId="urn:microsoft.com/office/officeart/2005/8/layout/venn2"/>
    <dgm:cxn modelId="{8ED2793E-88F0-4576-B102-A0644225A52F}" type="presParOf" srcId="{CE9CC577-DA46-4F0D-B3BC-C73B25435DAE}" destId="{E784E412-6FF1-4E68-9516-E235D032BF2B}" srcOrd="0" destOrd="0" presId="urn:microsoft.com/office/officeart/2005/8/layout/venn2"/>
    <dgm:cxn modelId="{2FE8B00C-0053-46DF-A82B-5F2CE8CB3D2A}" type="presParOf" srcId="{CE9CC577-DA46-4F0D-B3BC-C73B25435DAE}" destId="{BB9F1CB8-66B2-478C-9F05-7FE75AA38EB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BACBCC-A94F-4525-BE98-DA1A54F6A1F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540656-CD73-4D44-BFC5-AFFCCA1B69A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Цель образовательной деятельности:</a:t>
          </a:r>
          <a:endParaRPr lang="ru-RU" dirty="0">
            <a:solidFill>
              <a:schemeClr val="tx1"/>
            </a:solidFill>
          </a:endParaRPr>
        </a:p>
      </dgm:t>
    </dgm:pt>
    <dgm:pt modelId="{87DE7461-9D8E-469B-A9A6-4DE7B0FAA995}" type="parTrans" cxnId="{7A4BAAB3-105F-4C90-9CF9-03116BDCA8DC}">
      <dgm:prSet/>
      <dgm:spPr/>
      <dgm:t>
        <a:bodyPr/>
        <a:lstStyle/>
        <a:p>
          <a:endParaRPr lang="ru-RU"/>
        </a:p>
      </dgm:t>
    </dgm:pt>
    <dgm:pt modelId="{F5571397-A945-4CCF-961D-AE346B89E47A}" type="sibTrans" cxnId="{7A4BAAB3-105F-4C90-9CF9-03116BDCA8DC}">
      <dgm:prSet/>
      <dgm:spPr/>
      <dgm:t>
        <a:bodyPr/>
        <a:lstStyle/>
        <a:p>
          <a:endParaRPr lang="ru-RU"/>
        </a:p>
      </dgm:t>
    </dgm:pt>
    <dgm:pt modelId="{4DF773F4-1466-46E0-94C1-EDE6CC291B52}">
      <dgm:prSet phldrT="[Текст]"/>
      <dgm:spPr/>
      <dgm:t>
        <a:bodyPr/>
        <a:lstStyle/>
        <a:p>
          <a:r>
            <a:rPr lang="ru-RU" dirty="0" smtClean="0"/>
            <a:t>Формирование у родителей адекватного восприятия ребенка, его особенностей, темпа и своеобразия развития</a:t>
          </a:r>
          <a:endParaRPr lang="ru-RU" dirty="0"/>
        </a:p>
      </dgm:t>
    </dgm:pt>
    <dgm:pt modelId="{6A112B8F-1D0F-43FF-8AD6-5721E1BF2D56}" type="parTrans" cxnId="{92369404-E413-4A48-92B6-307F84C5DC0F}">
      <dgm:prSet/>
      <dgm:spPr/>
      <dgm:t>
        <a:bodyPr/>
        <a:lstStyle/>
        <a:p>
          <a:endParaRPr lang="ru-RU"/>
        </a:p>
      </dgm:t>
    </dgm:pt>
    <dgm:pt modelId="{C1CA000D-2D4A-474D-85A5-87B1A8742CE9}" type="sibTrans" cxnId="{92369404-E413-4A48-92B6-307F84C5DC0F}">
      <dgm:prSet/>
      <dgm:spPr/>
      <dgm:t>
        <a:bodyPr/>
        <a:lstStyle/>
        <a:p>
          <a:endParaRPr lang="ru-RU"/>
        </a:p>
      </dgm:t>
    </dgm:pt>
    <dgm:pt modelId="{730FDEED-FCFF-4588-BF15-25A6EA538B7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Итог работы по данному направлению</a:t>
          </a:r>
          <a:endParaRPr lang="ru-RU" dirty="0">
            <a:solidFill>
              <a:schemeClr val="tx1"/>
            </a:solidFill>
          </a:endParaRPr>
        </a:p>
      </dgm:t>
    </dgm:pt>
    <dgm:pt modelId="{6873A869-6CB4-4447-B7D7-2F0AB2F49469}" type="parTrans" cxnId="{DDF91ED9-1946-4B8D-BE0C-E92823EB5803}">
      <dgm:prSet/>
      <dgm:spPr/>
      <dgm:t>
        <a:bodyPr/>
        <a:lstStyle/>
        <a:p>
          <a:endParaRPr lang="ru-RU"/>
        </a:p>
      </dgm:t>
    </dgm:pt>
    <dgm:pt modelId="{A7992439-A3E5-4F98-A0FF-1E3E5D49DAF2}" type="sibTrans" cxnId="{DDF91ED9-1946-4B8D-BE0C-E92823EB5803}">
      <dgm:prSet/>
      <dgm:spPr/>
      <dgm:t>
        <a:bodyPr/>
        <a:lstStyle/>
        <a:p>
          <a:endParaRPr lang="ru-RU"/>
        </a:p>
      </dgm:t>
    </dgm:pt>
    <dgm:pt modelId="{2907BDF9-61B8-4375-80AF-57A2353F840C}">
      <dgm:prSet phldrT="[Текст]"/>
      <dgm:spPr/>
      <dgm:t>
        <a:bodyPr/>
        <a:lstStyle/>
        <a:p>
          <a:r>
            <a:rPr lang="ru-RU" dirty="0" smtClean="0"/>
            <a:t>тифлопедагог и специалисты ПМП </a:t>
          </a:r>
          <a:r>
            <a:rPr lang="en-US" dirty="0" smtClean="0"/>
            <a:t> </a:t>
          </a:r>
          <a:r>
            <a:rPr lang="ru-RU" dirty="0" smtClean="0"/>
            <a:t>службы МДОУ находят общий язык</a:t>
          </a:r>
          <a:endParaRPr lang="ru-RU" dirty="0"/>
        </a:p>
      </dgm:t>
    </dgm:pt>
    <dgm:pt modelId="{A5413F64-521D-4EB8-B5B1-F3401F070B3D}" type="parTrans" cxnId="{C40F11A6-99B1-4BA1-BBE9-3648793B5779}">
      <dgm:prSet/>
      <dgm:spPr/>
      <dgm:t>
        <a:bodyPr/>
        <a:lstStyle/>
        <a:p>
          <a:endParaRPr lang="ru-RU"/>
        </a:p>
      </dgm:t>
    </dgm:pt>
    <dgm:pt modelId="{56A90512-B4A8-4D3E-B659-AD6A68A5D675}" type="sibTrans" cxnId="{C40F11A6-99B1-4BA1-BBE9-3648793B5779}">
      <dgm:prSet/>
      <dgm:spPr/>
      <dgm:t>
        <a:bodyPr/>
        <a:lstStyle/>
        <a:p>
          <a:endParaRPr lang="ru-RU"/>
        </a:p>
      </dgm:t>
    </dgm:pt>
    <dgm:pt modelId="{064DF1A8-F319-40A8-98EA-60E071C34A80}">
      <dgm:prSet phldrT="[Текст]"/>
      <dgm:spPr/>
      <dgm:t>
        <a:bodyPr/>
        <a:lstStyle/>
        <a:p>
          <a:r>
            <a:rPr lang="ru-RU" dirty="0" smtClean="0"/>
            <a:t>Родители меняют отношение к ребенку и себе</a:t>
          </a:r>
          <a:endParaRPr lang="ru-RU" dirty="0"/>
        </a:p>
      </dgm:t>
    </dgm:pt>
    <dgm:pt modelId="{91E50725-040A-4A7C-A281-2BCE87C8504A}" type="sibTrans" cxnId="{4D94066E-2A2A-4ECF-809F-8139178F62FD}">
      <dgm:prSet/>
      <dgm:spPr/>
      <dgm:t>
        <a:bodyPr/>
        <a:lstStyle/>
        <a:p>
          <a:endParaRPr lang="ru-RU"/>
        </a:p>
      </dgm:t>
    </dgm:pt>
    <dgm:pt modelId="{3F3EAB67-2CBB-4D5C-9032-3B82CE28A6E2}" type="parTrans" cxnId="{4D94066E-2A2A-4ECF-809F-8139178F62FD}">
      <dgm:prSet/>
      <dgm:spPr/>
      <dgm:t>
        <a:bodyPr/>
        <a:lstStyle/>
        <a:p>
          <a:endParaRPr lang="ru-RU"/>
        </a:p>
      </dgm:t>
    </dgm:pt>
    <dgm:pt modelId="{1A7264FD-A42C-4912-9E31-05AD5E279F12}" type="pres">
      <dgm:prSet presAssocID="{F8BACBCC-A94F-4525-BE98-DA1A54F6A1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69E24-46A9-4F8D-A789-38075404EDCA}" type="pres">
      <dgm:prSet presAssocID="{730FDEED-FCFF-4588-BF15-25A6EA538B7D}" presName="boxAndChildren" presStyleCnt="0"/>
      <dgm:spPr/>
    </dgm:pt>
    <dgm:pt modelId="{F3BCDE23-BD71-4E88-8333-350A4ACB03FF}" type="pres">
      <dgm:prSet presAssocID="{730FDEED-FCFF-4588-BF15-25A6EA538B7D}" presName="parentTextBox" presStyleLbl="node1" presStyleIdx="0" presStyleCnt="2"/>
      <dgm:spPr/>
      <dgm:t>
        <a:bodyPr/>
        <a:lstStyle/>
        <a:p>
          <a:endParaRPr lang="ru-RU"/>
        </a:p>
      </dgm:t>
    </dgm:pt>
    <dgm:pt modelId="{44B8540E-FE29-489B-AC60-023F3074FED2}" type="pres">
      <dgm:prSet presAssocID="{730FDEED-FCFF-4588-BF15-25A6EA538B7D}" presName="entireBox" presStyleLbl="node1" presStyleIdx="0" presStyleCnt="2"/>
      <dgm:spPr/>
      <dgm:t>
        <a:bodyPr/>
        <a:lstStyle/>
        <a:p>
          <a:endParaRPr lang="ru-RU"/>
        </a:p>
      </dgm:t>
    </dgm:pt>
    <dgm:pt modelId="{158241B2-FD5A-4B68-99FE-27B3482AABB7}" type="pres">
      <dgm:prSet presAssocID="{730FDEED-FCFF-4588-BF15-25A6EA538B7D}" presName="descendantBox" presStyleCnt="0"/>
      <dgm:spPr/>
    </dgm:pt>
    <dgm:pt modelId="{3C46241B-444D-4CFE-93F2-5122B570C5BE}" type="pres">
      <dgm:prSet presAssocID="{2907BDF9-61B8-4375-80AF-57A2353F840C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7E58A-215A-43C8-B8A3-202248CB4DD8}" type="pres">
      <dgm:prSet presAssocID="{064DF1A8-F319-40A8-98EA-60E071C34A80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70744-CC20-47DC-8D71-AF51151741E7}" type="pres">
      <dgm:prSet presAssocID="{F5571397-A945-4CCF-961D-AE346B89E47A}" presName="sp" presStyleCnt="0"/>
      <dgm:spPr/>
    </dgm:pt>
    <dgm:pt modelId="{FBE9EEBE-5F40-4F20-A6AC-6EA3E299926F}" type="pres">
      <dgm:prSet presAssocID="{4D540656-CD73-4D44-BFC5-AFFCCA1B69A0}" presName="arrowAndChildren" presStyleCnt="0"/>
      <dgm:spPr/>
    </dgm:pt>
    <dgm:pt modelId="{DD1E0455-2659-4FEA-BD2F-D91DB162CECC}" type="pres">
      <dgm:prSet presAssocID="{4D540656-CD73-4D44-BFC5-AFFCCA1B69A0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1A144C17-8618-4C50-93EC-C5CCE979D4E6}" type="pres">
      <dgm:prSet presAssocID="{4D540656-CD73-4D44-BFC5-AFFCCA1B69A0}" presName="arrow" presStyleLbl="node1" presStyleIdx="1" presStyleCnt="2"/>
      <dgm:spPr/>
      <dgm:t>
        <a:bodyPr/>
        <a:lstStyle/>
        <a:p>
          <a:endParaRPr lang="ru-RU"/>
        </a:p>
      </dgm:t>
    </dgm:pt>
    <dgm:pt modelId="{88F23030-0D45-47AD-9C22-4C98A78F96C9}" type="pres">
      <dgm:prSet presAssocID="{4D540656-CD73-4D44-BFC5-AFFCCA1B69A0}" presName="descendantArrow" presStyleCnt="0"/>
      <dgm:spPr/>
    </dgm:pt>
    <dgm:pt modelId="{136A7610-AC02-46AA-8A39-C8B826D8CB3D}" type="pres">
      <dgm:prSet presAssocID="{4DF773F4-1466-46E0-94C1-EDE6CC291B52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369404-E413-4A48-92B6-307F84C5DC0F}" srcId="{4D540656-CD73-4D44-BFC5-AFFCCA1B69A0}" destId="{4DF773F4-1466-46E0-94C1-EDE6CC291B52}" srcOrd="0" destOrd="0" parTransId="{6A112B8F-1D0F-43FF-8AD6-5721E1BF2D56}" sibTransId="{C1CA000D-2D4A-474D-85A5-87B1A8742CE9}"/>
    <dgm:cxn modelId="{DDF91ED9-1946-4B8D-BE0C-E92823EB5803}" srcId="{F8BACBCC-A94F-4525-BE98-DA1A54F6A1FE}" destId="{730FDEED-FCFF-4588-BF15-25A6EA538B7D}" srcOrd="1" destOrd="0" parTransId="{6873A869-6CB4-4447-B7D7-2F0AB2F49469}" sibTransId="{A7992439-A3E5-4F98-A0FF-1E3E5D49DAF2}"/>
    <dgm:cxn modelId="{BC61633F-1D65-433C-9F0A-33EBD1B98AFD}" type="presOf" srcId="{4D540656-CD73-4D44-BFC5-AFFCCA1B69A0}" destId="{DD1E0455-2659-4FEA-BD2F-D91DB162CECC}" srcOrd="0" destOrd="0" presId="urn:microsoft.com/office/officeart/2005/8/layout/process4"/>
    <dgm:cxn modelId="{54ACEE38-821E-447F-958E-F0FF5D6EE308}" type="presOf" srcId="{F8BACBCC-A94F-4525-BE98-DA1A54F6A1FE}" destId="{1A7264FD-A42C-4912-9E31-05AD5E279F12}" srcOrd="0" destOrd="0" presId="urn:microsoft.com/office/officeart/2005/8/layout/process4"/>
    <dgm:cxn modelId="{C40F11A6-99B1-4BA1-BBE9-3648793B5779}" srcId="{730FDEED-FCFF-4588-BF15-25A6EA538B7D}" destId="{2907BDF9-61B8-4375-80AF-57A2353F840C}" srcOrd="0" destOrd="0" parTransId="{A5413F64-521D-4EB8-B5B1-F3401F070B3D}" sibTransId="{56A90512-B4A8-4D3E-B659-AD6A68A5D675}"/>
    <dgm:cxn modelId="{D5EEFC1F-9ADC-44A1-868C-F0FFDD2AC2C2}" type="presOf" srcId="{2907BDF9-61B8-4375-80AF-57A2353F840C}" destId="{3C46241B-444D-4CFE-93F2-5122B570C5BE}" srcOrd="0" destOrd="0" presId="urn:microsoft.com/office/officeart/2005/8/layout/process4"/>
    <dgm:cxn modelId="{7A4BAAB3-105F-4C90-9CF9-03116BDCA8DC}" srcId="{F8BACBCC-A94F-4525-BE98-DA1A54F6A1FE}" destId="{4D540656-CD73-4D44-BFC5-AFFCCA1B69A0}" srcOrd="0" destOrd="0" parTransId="{87DE7461-9D8E-469B-A9A6-4DE7B0FAA995}" sibTransId="{F5571397-A945-4CCF-961D-AE346B89E47A}"/>
    <dgm:cxn modelId="{577E1D67-B581-41DF-A21C-B9D7853945C4}" type="presOf" srcId="{4DF773F4-1466-46E0-94C1-EDE6CC291B52}" destId="{136A7610-AC02-46AA-8A39-C8B826D8CB3D}" srcOrd="0" destOrd="0" presId="urn:microsoft.com/office/officeart/2005/8/layout/process4"/>
    <dgm:cxn modelId="{0CB658E4-6BF7-4068-9B2B-1546BFF69A58}" type="presOf" srcId="{064DF1A8-F319-40A8-98EA-60E071C34A80}" destId="{1B37E58A-215A-43C8-B8A3-202248CB4DD8}" srcOrd="0" destOrd="0" presId="urn:microsoft.com/office/officeart/2005/8/layout/process4"/>
    <dgm:cxn modelId="{EA0D95DC-3197-40F3-BEDD-F87EB9CB29C9}" type="presOf" srcId="{4D540656-CD73-4D44-BFC5-AFFCCA1B69A0}" destId="{1A144C17-8618-4C50-93EC-C5CCE979D4E6}" srcOrd="1" destOrd="0" presId="urn:microsoft.com/office/officeart/2005/8/layout/process4"/>
    <dgm:cxn modelId="{4D94066E-2A2A-4ECF-809F-8139178F62FD}" srcId="{730FDEED-FCFF-4588-BF15-25A6EA538B7D}" destId="{064DF1A8-F319-40A8-98EA-60E071C34A80}" srcOrd="1" destOrd="0" parTransId="{3F3EAB67-2CBB-4D5C-9032-3B82CE28A6E2}" sibTransId="{91E50725-040A-4A7C-A281-2BCE87C8504A}"/>
    <dgm:cxn modelId="{2FF94591-9469-4EE8-9251-BFAB3C0B805C}" type="presOf" srcId="{730FDEED-FCFF-4588-BF15-25A6EA538B7D}" destId="{F3BCDE23-BD71-4E88-8333-350A4ACB03FF}" srcOrd="0" destOrd="0" presId="urn:microsoft.com/office/officeart/2005/8/layout/process4"/>
    <dgm:cxn modelId="{2DE03CB0-05DB-4222-BF68-1031576E8D03}" type="presOf" srcId="{730FDEED-FCFF-4588-BF15-25A6EA538B7D}" destId="{44B8540E-FE29-489B-AC60-023F3074FED2}" srcOrd="1" destOrd="0" presId="urn:microsoft.com/office/officeart/2005/8/layout/process4"/>
    <dgm:cxn modelId="{A818872A-AF61-43F4-B15E-D3D940E96BDC}" type="presParOf" srcId="{1A7264FD-A42C-4912-9E31-05AD5E279F12}" destId="{B3969E24-46A9-4F8D-A789-38075404EDCA}" srcOrd="0" destOrd="0" presId="urn:microsoft.com/office/officeart/2005/8/layout/process4"/>
    <dgm:cxn modelId="{EA1CAD0A-289F-41ED-BEA9-9DA6682AD8EF}" type="presParOf" srcId="{B3969E24-46A9-4F8D-A789-38075404EDCA}" destId="{F3BCDE23-BD71-4E88-8333-350A4ACB03FF}" srcOrd="0" destOrd="0" presId="urn:microsoft.com/office/officeart/2005/8/layout/process4"/>
    <dgm:cxn modelId="{C927A467-42DC-4EA1-A955-AACBC51BD681}" type="presParOf" srcId="{B3969E24-46A9-4F8D-A789-38075404EDCA}" destId="{44B8540E-FE29-489B-AC60-023F3074FED2}" srcOrd="1" destOrd="0" presId="urn:microsoft.com/office/officeart/2005/8/layout/process4"/>
    <dgm:cxn modelId="{04E4426C-BCAB-40DF-A25F-561328600E96}" type="presParOf" srcId="{B3969E24-46A9-4F8D-A789-38075404EDCA}" destId="{158241B2-FD5A-4B68-99FE-27B3482AABB7}" srcOrd="2" destOrd="0" presId="urn:microsoft.com/office/officeart/2005/8/layout/process4"/>
    <dgm:cxn modelId="{B7A4401C-5064-4046-B7D5-DD84331D7282}" type="presParOf" srcId="{158241B2-FD5A-4B68-99FE-27B3482AABB7}" destId="{3C46241B-444D-4CFE-93F2-5122B570C5BE}" srcOrd="0" destOrd="0" presId="urn:microsoft.com/office/officeart/2005/8/layout/process4"/>
    <dgm:cxn modelId="{410DC49D-6166-456F-9024-B0DD97A7A329}" type="presParOf" srcId="{158241B2-FD5A-4B68-99FE-27B3482AABB7}" destId="{1B37E58A-215A-43C8-B8A3-202248CB4DD8}" srcOrd="1" destOrd="0" presId="urn:microsoft.com/office/officeart/2005/8/layout/process4"/>
    <dgm:cxn modelId="{6CD2C1B4-1BF2-4567-A84A-D21B7F317A96}" type="presParOf" srcId="{1A7264FD-A42C-4912-9E31-05AD5E279F12}" destId="{E3370744-CC20-47DC-8D71-AF51151741E7}" srcOrd="1" destOrd="0" presId="urn:microsoft.com/office/officeart/2005/8/layout/process4"/>
    <dgm:cxn modelId="{F4BAB12D-40FD-4592-B03E-BB3750718DD2}" type="presParOf" srcId="{1A7264FD-A42C-4912-9E31-05AD5E279F12}" destId="{FBE9EEBE-5F40-4F20-A6AC-6EA3E299926F}" srcOrd="2" destOrd="0" presId="urn:microsoft.com/office/officeart/2005/8/layout/process4"/>
    <dgm:cxn modelId="{B7D4486B-61CA-4CEA-AAA6-81FA809AA9EF}" type="presParOf" srcId="{FBE9EEBE-5F40-4F20-A6AC-6EA3E299926F}" destId="{DD1E0455-2659-4FEA-BD2F-D91DB162CECC}" srcOrd="0" destOrd="0" presId="urn:microsoft.com/office/officeart/2005/8/layout/process4"/>
    <dgm:cxn modelId="{1F88693C-EB0F-45EF-927A-3BF4DD313565}" type="presParOf" srcId="{FBE9EEBE-5F40-4F20-A6AC-6EA3E299926F}" destId="{1A144C17-8618-4C50-93EC-C5CCE979D4E6}" srcOrd="1" destOrd="0" presId="urn:microsoft.com/office/officeart/2005/8/layout/process4"/>
    <dgm:cxn modelId="{564E2871-7216-488F-AA0E-2A0471653F8A}" type="presParOf" srcId="{FBE9EEBE-5F40-4F20-A6AC-6EA3E299926F}" destId="{88F23030-0D45-47AD-9C22-4C98A78F96C9}" srcOrd="2" destOrd="0" presId="urn:microsoft.com/office/officeart/2005/8/layout/process4"/>
    <dgm:cxn modelId="{1B0F7017-B295-4EE8-9800-9B268A31E96E}" type="presParOf" srcId="{88F23030-0D45-47AD-9C22-4C98A78F96C9}" destId="{136A7610-AC02-46AA-8A39-C8B826D8CB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C4E0E1-E6E5-4CC4-9D4F-F726851209B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C768C7-2DC6-4856-8C7E-3907A22811C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Формы работы</a:t>
          </a:r>
        </a:p>
      </dgm:t>
    </dgm:pt>
    <dgm:pt modelId="{951F85B2-F8A8-4FEE-B5FD-21558BA5CE0B}" type="parTrans" cxnId="{2EF9C33B-D3C7-4EB6-A101-F92CB7862AE9}">
      <dgm:prSet/>
      <dgm:spPr/>
      <dgm:t>
        <a:bodyPr/>
        <a:lstStyle/>
        <a:p>
          <a:endParaRPr lang="ru-RU"/>
        </a:p>
      </dgm:t>
    </dgm:pt>
    <dgm:pt modelId="{9EDF8F78-9AD3-4796-8FBB-505243B5A16F}" type="sibTrans" cxnId="{2EF9C33B-D3C7-4EB6-A101-F92CB7862AE9}">
      <dgm:prSet/>
      <dgm:spPr/>
      <dgm:t>
        <a:bodyPr/>
        <a:lstStyle/>
        <a:p>
          <a:endParaRPr lang="ru-RU"/>
        </a:p>
      </dgm:t>
    </dgm:pt>
    <dgm:pt modelId="{BF681510-BA71-4414-AC57-E6E6DE559AE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Открытые занятия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6CF5DC9-BFD5-4BD4-B292-7668F2DF3E32}" type="parTrans" cxnId="{3674C7E6-6AD4-40C3-8942-48EF008C37DB}">
      <dgm:prSet/>
      <dgm:spPr/>
      <dgm:t>
        <a:bodyPr/>
        <a:lstStyle/>
        <a:p>
          <a:endParaRPr lang="ru-RU"/>
        </a:p>
      </dgm:t>
    </dgm:pt>
    <dgm:pt modelId="{FBB06DC9-FD6F-48CB-8719-041DBB5DAB68}" type="sibTrans" cxnId="{3674C7E6-6AD4-40C3-8942-48EF008C37DB}">
      <dgm:prSet/>
      <dgm:spPr/>
      <dgm:t>
        <a:bodyPr/>
        <a:lstStyle/>
        <a:p>
          <a:endParaRPr lang="ru-RU"/>
        </a:p>
      </dgm:t>
    </dgm:pt>
    <dgm:pt modelId="{A75EE42C-3E81-4D18-B1A9-404D3FFBBC00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Семинары-практикумы; практические занятия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375B4E-8403-4BE4-AFAE-E873B5103AAF}" type="parTrans" cxnId="{91233A5C-B0B1-40C2-A4A1-36EA21F1ACA5}">
      <dgm:prSet/>
      <dgm:spPr/>
      <dgm:t>
        <a:bodyPr/>
        <a:lstStyle/>
        <a:p>
          <a:endParaRPr lang="ru-RU"/>
        </a:p>
      </dgm:t>
    </dgm:pt>
    <dgm:pt modelId="{D722B934-91C8-4096-9A56-485CB29D8850}" type="sibTrans" cxnId="{91233A5C-B0B1-40C2-A4A1-36EA21F1ACA5}">
      <dgm:prSet/>
      <dgm:spPr/>
      <dgm:t>
        <a:bodyPr/>
        <a:lstStyle/>
        <a:p>
          <a:endParaRPr lang="ru-RU"/>
        </a:p>
      </dgm:t>
    </dgm:pt>
    <dgm:pt modelId="{82C69E14-F7B8-43B9-85EF-45FBF58F599E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Работа горячей линии в системе «ребенок – родитель – тифлопедагог»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333E399-5B05-4FE9-9D6B-66969E128216}" type="parTrans" cxnId="{504A6B70-B1CA-445E-B734-D006211F424A}">
      <dgm:prSet/>
      <dgm:spPr/>
      <dgm:t>
        <a:bodyPr/>
        <a:lstStyle/>
        <a:p>
          <a:endParaRPr lang="ru-RU"/>
        </a:p>
      </dgm:t>
    </dgm:pt>
    <dgm:pt modelId="{75DB95D0-1DE9-4D52-B409-ADE3753B16F2}" type="sibTrans" cxnId="{504A6B70-B1CA-445E-B734-D006211F424A}">
      <dgm:prSet/>
      <dgm:spPr/>
      <dgm:t>
        <a:bodyPr/>
        <a:lstStyle/>
        <a:p>
          <a:endParaRPr lang="ru-RU"/>
        </a:p>
      </dgm:t>
    </dgm:pt>
    <dgm:pt modelId="{8A3B4BF0-91A1-4DE2-90E6-F6708AA85F1B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Лекции, консультации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BE918E8-32E7-45DC-8E6E-DF13D07772C9}" type="parTrans" cxnId="{98D4623D-5B4D-4F78-9FB8-7BBC7AF0837D}">
      <dgm:prSet/>
      <dgm:spPr/>
      <dgm:t>
        <a:bodyPr/>
        <a:lstStyle/>
        <a:p>
          <a:endParaRPr lang="ru-RU"/>
        </a:p>
      </dgm:t>
    </dgm:pt>
    <dgm:pt modelId="{4625E743-740C-4996-97DE-DB7AEAAC3F7E}" type="sibTrans" cxnId="{98D4623D-5B4D-4F78-9FB8-7BBC7AF0837D}">
      <dgm:prSet/>
      <dgm:spPr/>
      <dgm:t>
        <a:bodyPr/>
        <a:lstStyle/>
        <a:p>
          <a:endParaRPr lang="ru-RU"/>
        </a:p>
      </dgm:t>
    </dgm:pt>
    <dgm:pt modelId="{703E211E-D419-4271-89F3-DB2C27BB256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Сбор и систематизация материала для информационной корзины и информационных писем для родителей по насущным проблемам воспитания и развития детей;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F867921-1368-4AF9-A34B-209E90193D70}" type="parTrans" cxnId="{97104D25-56B5-4D34-9788-D851F4D09307}">
      <dgm:prSet/>
      <dgm:spPr/>
      <dgm:t>
        <a:bodyPr/>
        <a:lstStyle/>
        <a:p>
          <a:endParaRPr lang="ru-RU"/>
        </a:p>
      </dgm:t>
    </dgm:pt>
    <dgm:pt modelId="{6789E46F-B918-48B3-BD60-1B73A1BDC134}" type="sibTrans" cxnId="{97104D25-56B5-4D34-9788-D851F4D09307}">
      <dgm:prSet/>
      <dgm:spPr/>
      <dgm:t>
        <a:bodyPr/>
        <a:lstStyle/>
        <a:p>
          <a:endParaRPr lang="ru-RU"/>
        </a:p>
      </dgm:t>
    </dgm:pt>
    <dgm:pt modelId="{2F329FB7-449E-4199-9AB5-2ED3A8B5AEEF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Организация выставок новинок методической литературы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7ABCBAC-7C13-4C0C-B9CA-A5593F6A716D}" type="parTrans" cxnId="{C4D699A6-557B-4F8F-8FEE-C1966528CF88}">
      <dgm:prSet/>
      <dgm:spPr/>
      <dgm:t>
        <a:bodyPr/>
        <a:lstStyle/>
        <a:p>
          <a:endParaRPr lang="ru-RU"/>
        </a:p>
      </dgm:t>
    </dgm:pt>
    <dgm:pt modelId="{7604E31B-CBFD-45FC-8E7E-0074BDE23EED}" type="sibTrans" cxnId="{C4D699A6-557B-4F8F-8FEE-C1966528CF88}">
      <dgm:prSet/>
      <dgm:spPr/>
      <dgm:t>
        <a:bodyPr/>
        <a:lstStyle/>
        <a:p>
          <a:endParaRPr lang="ru-RU"/>
        </a:p>
      </dgm:t>
    </dgm:pt>
    <dgm:pt modelId="{E513F2B6-9626-47C5-9A40-E038FBD0E9FC}" type="pres">
      <dgm:prSet presAssocID="{2BC4E0E1-E6E5-4CC4-9D4F-F726851209B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467094-6307-43E5-9D47-F47B94C56960}" type="pres">
      <dgm:prSet presAssocID="{2BC4E0E1-E6E5-4CC4-9D4F-F726851209B6}" presName="cycle" presStyleCnt="0"/>
      <dgm:spPr/>
    </dgm:pt>
    <dgm:pt modelId="{4915FA15-58B3-4939-AB46-D64A3AA41CB6}" type="pres">
      <dgm:prSet presAssocID="{2BC4E0E1-E6E5-4CC4-9D4F-F726851209B6}" presName="centerShape" presStyleCnt="0"/>
      <dgm:spPr/>
    </dgm:pt>
    <dgm:pt modelId="{C787B115-1AF2-43B9-B7DD-6FED6ABD1A24}" type="pres">
      <dgm:prSet presAssocID="{2BC4E0E1-E6E5-4CC4-9D4F-F726851209B6}" presName="connSite" presStyleLbl="node1" presStyleIdx="0" presStyleCnt="2"/>
      <dgm:spPr/>
    </dgm:pt>
    <dgm:pt modelId="{FA76D1E8-ED18-4636-BA1F-BC7FA6F03A50}" type="pres">
      <dgm:prSet presAssocID="{2BC4E0E1-E6E5-4CC4-9D4F-F726851209B6}" presName="visible" presStyleLbl="node1" presStyleIdx="0" presStyleCnt="2" custScaleX="76714" custScaleY="848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32B17E-85BE-41CD-9953-24D49C8477FB}" type="pres">
      <dgm:prSet presAssocID="{951F85B2-F8A8-4FEE-B5FD-21558BA5CE0B}" presName="Name25" presStyleLbl="parChTrans1D1" presStyleIdx="0" presStyleCnt="1"/>
      <dgm:spPr/>
      <dgm:t>
        <a:bodyPr/>
        <a:lstStyle/>
        <a:p>
          <a:endParaRPr lang="ru-RU"/>
        </a:p>
      </dgm:t>
    </dgm:pt>
    <dgm:pt modelId="{D7872874-D2DF-4183-985F-66334B20E750}" type="pres">
      <dgm:prSet presAssocID="{EDC768C7-2DC6-4856-8C7E-3907A22811C8}" presName="node" presStyleCnt="0"/>
      <dgm:spPr/>
    </dgm:pt>
    <dgm:pt modelId="{9677E4BE-A5B1-49F9-86F2-905F885EDBE5}" type="pres">
      <dgm:prSet presAssocID="{EDC768C7-2DC6-4856-8C7E-3907A22811C8}" presName="parentNode" presStyleLbl="node1" presStyleIdx="1" presStyleCnt="2" custScaleX="109987" custScaleY="119250" custLinFactNeighborX="-14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5B448-3C04-4D4C-90CA-1268753C6A58}" type="pres">
      <dgm:prSet presAssocID="{EDC768C7-2DC6-4856-8C7E-3907A22811C8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8F459E-5802-454D-95CE-31AC3DC4398B}" type="presOf" srcId="{82C69E14-F7B8-43B9-85EF-45FBF58F599E}" destId="{45D5B448-3C04-4D4C-90CA-1268753C6A58}" srcOrd="0" destOrd="3" presId="urn:microsoft.com/office/officeart/2005/8/layout/radial2"/>
    <dgm:cxn modelId="{C4D699A6-557B-4F8F-8FEE-C1966528CF88}" srcId="{EDC768C7-2DC6-4856-8C7E-3907A22811C8}" destId="{2F329FB7-449E-4199-9AB5-2ED3A8B5AEEF}" srcOrd="5" destOrd="0" parTransId="{77ABCBAC-7C13-4C0C-B9CA-A5593F6A716D}" sibTransId="{7604E31B-CBFD-45FC-8E7E-0074BDE23EED}"/>
    <dgm:cxn modelId="{97104D25-56B5-4D34-9788-D851F4D09307}" srcId="{EDC768C7-2DC6-4856-8C7E-3907A22811C8}" destId="{703E211E-D419-4271-89F3-DB2C27BB2563}" srcOrd="4" destOrd="0" parTransId="{3F867921-1368-4AF9-A34B-209E90193D70}" sibTransId="{6789E46F-B918-48B3-BD60-1B73A1BDC134}"/>
    <dgm:cxn modelId="{1665A0FD-6D9A-43BE-9067-D9E04F07191F}" type="presOf" srcId="{2F329FB7-449E-4199-9AB5-2ED3A8B5AEEF}" destId="{45D5B448-3C04-4D4C-90CA-1268753C6A58}" srcOrd="0" destOrd="5" presId="urn:microsoft.com/office/officeart/2005/8/layout/radial2"/>
    <dgm:cxn modelId="{A76FEDB5-8D50-4771-A240-931317E972A3}" type="presOf" srcId="{703E211E-D419-4271-89F3-DB2C27BB2563}" destId="{45D5B448-3C04-4D4C-90CA-1268753C6A58}" srcOrd="0" destOrd="4" presId="urn:microsoft.com/office/officeart/2005/8/layout/radial2"/>
    <dgm:cxn modelId="{4DFA68C4-8C83-465B-8B9D-E1D2796188A5}" type="presOf" srcId="{EDC768C7-2DC6-4856-8C7E-3907A22811C8}" destId="{9677E4BE-A5B1-49F9-86F2-905F885EDBE5}" srcOrd="0" destOrd="0" presId="urn:microsoft.com/office/officeart/2005/8/layout/radial2"/>
    <dgm:cxn modelId="{2EF9C33B-D3C7-4EB6-A101-F92CB7862AE9}" srcId="{2BC4E0E1-E6E5-4CC4-9D4F-F726851209B6}" destId="{EDC768C7-2DC6-4856-8C7E-3907A22811C8}" srcOrd="0" destOrd="0" parTransId="{951F85B2-F8A8-4FEE-B5FD-21558BA5CE0B}" sibTransId="{9EDF8F78-9AD3-4796-8FBB-505243B5A16F}"/>
    <dgm:cxn modelId="{91233A5C-B0B1-40C2-A4A1-36EA21F1ACA5}" srcId="{EDC768C7-2DC6-4856-8C7E-3907A22811C8}" destId="{A75EE42C-3E81-4D18-B1A9-404D3FFBBC00}" srcOrd="2" destOrd="0" parTransId="{7D375B4E-8403-4BE4-AFAE-E873B5103AAF}" sibTransId="{D722B934-91C8-4096-9A56-485CB29D8850}"/>
    <dgm:cxn modelId="{59C242F3-8CC7-497A-B6CC-3A0A5749B2ED}" type="presOf" srcId="{2BC4E0E1-E6E5-4CC4-9D4F-F726851209B6}" destId="{E513F2B6-9626-47C5-9A40-E038FBD0E9FC}" srcOrd="0" destOrd="0" presId="urn:microsoft.com/office/officeart/2005/8/layout/radial2"/>
    <dgm:cxn modelId="{594EA673-6503-4EF0-9B89-D3B9CF1E06A8}" type="presOf" srcId="{BF681510-BA71-4414-AC57-E6E6DE559AE6}" destId="{45D5B448-3C04-4D4C-90CA-1268753C6A58}" srcOrd="0" destOrd="0" presId="urn:microsoft.com/office/officeart/2005/8/layout/radial2"/>
    <dgm:cxn modelId="{8F94DFF9-36C8-4352-9AC6-A5F75D7DC71F}" type="presOf" srcId="{A75EE42C-3E81-4D18-B1A9-404D3FFBBC00}" destId="{45D5B448-3C04-4D4C-90CA-1268753C6A58}" srcOrd="0" destOrd="2" presId="urn:microsoft.com/office/officeart/2005/8/layout/radial2"/>
    <dgm:cxn modelId="{504A6B70-B1CA-445E-B734-D006211F424A}" srcId="{EDC768C7-2DC6-4856-8C7E-3907A22811C8}" destId="{82C69E14-F7B8-43B9-85EF-45FBF58F599E}" srcOrd="3" destOrd="0" parTransId="{4333E399-5B05-4FE9-9D6B-66969E128216}" sibTransId="{75DB95D0-1DE9-4D52-B409-ADE3753B16F2}"/>
    <dgm:cxn modelId="{3674C7E6-6AD4-40C3-8942-48EF008C37DB}" srcId="{EDC768C7-2DC6-4856-8C7E-3907A22811C8}" destId="{BF681510-BA71-4414-AC57-E6E6DE559AE6}" srcOrd="0" destOrd="0" parTransId="{A6CF5DC9-BFD5-4BD4-B292-7668F2DF3E32}" sibTransId="{FBB06DC9-FD6F-48CB-8719-041DBB5DAB68}"/>
    <dgm:cxn modelId="{1CE7C164-E3E2-4BB8-A160-FEC9918F49BD}" type="presOf" srcId="{8A3B4BF0-91A1-4DE2-90E6-F6708AA85F1B}" destId="{45D5B448-3C04-4D4C-90CA-1268753C6A58}" srcOrd="0" destOrd="1" presId="urn:microsoft.com/office/officeart/2005/8/layout/radial2"/>
    <dgm:cxn modelId="{2A35D516-CCBB-48B1-B944-1896055A3067}" type="presOf" srcId="{951F85B2-F8A8-4FEE-B5FD-21558BA5CE0B}" destId="{D832B17E-85BE-41CD-9953-24D49C8477FB}" srcOrd="0" destOrd="0" presId="urn:microsoft.com/office/officeart/2005/8/layout/radial2"/>
    <dgm:cxn modelId="{98D4623D-5B4D-4F78-9FB8-7BBC7AF0837D}" srcId="{EDC768C7-2DC6-4856-8C7E-3907A22811C8}" destId="{8A3B4BF0-91A1-4DE2-90E6-F6708AA85F1B}" srcOrd="1" destOrd="0" parTransId="{2BE918E8-32E7-45DC-8E6E-DF13D07772C9}" sibTransId="{4625E743-740C-4996-97DE-DB7AEAAC3F7E}"/>
    <dgm:cxn modelId="{1DAD21FF-E794-4D7C-ADDC-56B8DF2733FF}" type="presParOf" srcId="{E513F2B6-9626-47C5-9A40-E038FBD0E9FC}" destId="{EE467094-6307-43E5-9D47-F47B94C56960}" srcOrd="0" destOrd="0" presId="urn:microsoft.com/office/officeart/2005/8/layout/radial2"/>
    <dgm:cxn modelId="{3DD3A13C-CE2A-41DB-B3EA-1494D1FA47B8}" type="presParOf" srcId="{EE467094-6307-43E5-9D47-F47B94C56960}" destId="{4915FA15-58B3-4939-AB46-D64A3AA41CB6}" srcOrd="0" destOrd="0" presId="urn:microsoft.com/office/officeart/2005/8/layout/radial2"/>
    <dgm:cxn modelId="{3E239054-0BD1-4B5D-85AB-BC94C28EE2AF}" type="presParOf" srcId="{4915FA15-58B3-4939-AB46-D64A3AA41CB6}" destId="{C787B115-1AF2-43B9-B7DD-6FED6ABD1A24}" srcOrd="0" destOrd="0" presId="urn:microsoft.com/office/officeart/2005/8/layout/radial2"/>
    <dgm:cxn modelId="{7B65044F-46D0-4F92-8A61-D9258A7BD357}" type="presParOf" srcId="{4915FA15-58B3-4939-AB46-D64A3AA41CB6}" destId="{FA76D1E8-ED18-4636-BA1F-BC7FA6F03A50}" srcOrd="1" destOrd="0" presId="urn:microsoft.com/office/officeart/2005/8/layout/radial2"/>
    <dgm:cxn modelId="{28AC7D18-72D9-4650-A3E9-C09AC49E8FA2}" type="presParOf" srcId="{EE467094-6307-43E5-9D47-F47B94C56960}" destId="{D832B17E-85BE-41CD-9953-24D49C8477FB}" srcOrd="1" destOrd="0" presId="urn:microsoft.com/office/officeart/2005/8/layout/radial2"/>
    <dgm:cxn modelId="{CCD28160-0C09-458E-AC9A-71F25A5356E4}" type="presParOf" srcId="{EE467094-6307-43E5-9D47-F47B94C56960}" destId="{D7872874-D2DF-4183-985F-66334B20E750}" srcOrd="2" destOrd="0" presId="urn:microsoft.com/office/officeart/2005/8/layout/radial2"/>
    <dgm:cxn modelId="{EF724FDE-1FDD-4A80-967D-B9D8F6C7C150}" type="presParOf" srcId="{D7872874-D2DF-4183-985F-66334B20E750}" destId="{9677E4BE-A5B1-49F9-86F2-905F885EDBE5}" srcOrd="0" destOrd="0" presId="urn:microsoft.com/office/officeart/2005/8/layout/radial2"/>
    <dgm:cxn modelId="{758EE5D1-0608-4C8C-97FB-2AC4FB95CCC0}" type="presParOf" srcId="{D7872874-D2DF-4183-985F-66334B20E750}" destId="{45D5B448-3C04-4D4C-90CA-1268753C6A5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C4E0E1-E6E5-4CC4-9D4F-F726851209B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C768C7-2DC6-4856-8C7E-3907A22811C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Темы лекционных занятий</a:t>
          </a:r>
        </a:p>
      </dgm:t>
    </dgm:pt>
    <dgm:pt modelId="{951F85B2-F8A8-4FEE-B5FD-21558BA5CE0B}" type="parTrans" cxnId="{2EF9C33B-D3C7-4EB6-A101-F92CB7862AE9}">
      <dgm:prSet/>
      <dgm:spPr/>
      <dgm:t>
        <a:bodyPr/>
        <a:lstStyle/>
        <a:p>
          <a:endParaRPr lang="ru-RU"/>
        </a:p>
      </dgm:t>
    </dgm:pt>
    <dgm:pt modelId="{9EDF8F78-9AD3-4796-8FBB-505243B5A16F}" type="sibTrans" cxnId="{2EF9C33B-D3C7-4EB6-A101-F92CB7862AE9}">
      <dgm:prSet/>
      <dgm:spPr/>
      <dgm:t>
        <a:bodyPr/>
        <a:lstStyle/>
        <a:p>
          <a:endParaRPr lang="ru-RU"/>
        </a:p>
      </dgm:t>
    </dgm:pt>
    <dgm:pt modelId="{BF681510-BA71-4414-AC57-E6E6DE559AE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Исторические аспекты воспитания детей с нарушением зрения, эволюция взглядов на природу явления;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6CF5DC9-BFD5-4BD4-B292-7668F2DF3E32}" type="parTrans" cxnId="{3674C7E6-6AD4-40C3-8942-48EF008C37DB}">
      <dgm:prSet/>
      <dgm:spPr/>
      <dgm:t>
        <a:bodyPr/>
        <a:lstStyle/>
        <a:p>
          <a:endParaRPr lang="ru-RU"/>
        </a:p>
      </dgm:t>
    </dgm:pt>
    <dgm:pt modelId="{FBB06DC9-FD6F-48CB-8719-041DBB5DAB68}" type="sibTrans" cxnId="{3674C7E6-6AD4-40C3-8942-48EF008C37DB}">
      <dgm:prSet/>
      <dgm:spPr/>
      <dgm:t>
        <a:bodyPr/>
        <a:lstStyle/>
        <a:p>
          <a:endParaRPr lang="ru-RU"/>
        </a:p>
      </dgm:t>
    </dgm:pt>
    <dgm:pt modelId="{AADD7C0F-20D5-4435-BC90-CC690BBA8A44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Особенности развития детей с нарушением зрения;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FA21CD6-6CE6-408B-9B86-C0DE4BA0DBF8}" type="parTrans" cxnId="{87C08E32-A7CE-40DD-9124-BB4D94751497}">
      <dgm:prSet/>
      <dgm:spPr/>
    </dgm:pt>
    <dgm:pt modelId="{7FA3EB1B-0518-450C-835D-6B9C0962E057}" type="sibTrans" cxnId="{87C08E32-A7CE-40DD-9124-BB4D94751497}">
      <dgm:prSet/>
      <dgm:spPr/>
    </dgm:pt>
    <dgm:pt modelId="{20EDE2A8-F57F-40B3-AC88-FDFAFDF5886C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Преемственность семейного и общеобразовательного обучения ребенка с нарушением зрения;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640196F-EDE5-4655-A8AB-394DF964A716}" type="parTrans" cxnId="{872D1B14-0F86-473A-9505-D5EB7405F0FF}">
      <dgm:prSet/>
      <dgm:spPr/>
    </dgm:pt>
    <dgm:pt modelId="{1F5EA4FF-CB80-48C2-BEA8-59539F6EAC93}" type="sibTrans" cxnId="{872D1B14-0F86-473A-9505-D5EB7405F0FF}">
      <dgm:prSet/>
      <dgm:spPr/>
    </dgm:pt>
    <dgm:pt modelId="{1C329FC3-A546-444F-A43D-10C37396CFD2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Методы коррекционно-развивающего содействия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абилитации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ребенка.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7AE02FA-918D-426C-87F8-E2C840C74AEB}" type="parTrans" cxnId="{10462216-A626-4EE5-99A5-7BD383667C68}">
      <dgm:prSet/>
      <dgm:spPr/>
    </dgm:pt>
    <dgm:pt modelId="{E3046681-ADE2-4851-ACAF-8FDDE7CB24A6}" type="sibTrans" cxnId="{10462216-A626-4EE5-99A5-7BD383667C68}">
      <dgm:prSet/>
      <dgm:spPr/>
    </dgm:pt>
    <dgm:pt modelId="{E513F2B6-9626-47C5-9A40-E038FBD0E9FC}" type="pres">
      <dgm:prSet presAssocID="{2BC4E0E1-E6E5-4CC4-9D4F-F726851209B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467094-6307-43E5-9D47-F47B94C56960}" type="pres">
      <dgm:prSet presAssocID="{2BC4E0E1-E6E5-4CC4-9D4F-F726851209B6}" presName="cycle" presStyleCnt="0"/>
      <dgm:spPr/>
    </dgm:pt>
    <dgm:pt modelId="{4915FA15-58B3-4939-AB46-D64A3AA41CB6}" type="pres">
      <dgm:prSet presAssocID="{2BC4E0E1-E6E5-4CC4-9D4F-F726851209B6}" presName="centerShape" presStyleCnt="0"/>
      <dgm:spPr/>
    </dgm:pt>
    <dgm:pt modelId="{C787B115-1AF2-43B9-B7DD-6FED6ABD1A24}" type="pres">
      <dgm:prSet presAssocID="{2BC4E0E1-E6E5-4CC4-9D4F-F726851209B6}" presName="connSite" presStyleLbl="node1" presStyleIdx="0" presStyleCnt="2"/>
      <dgm:spPr/>
    </dgm:pt>
    <dgm:pt modelId="{FA76D1E8-ED18-4636-BA1F-BC7FA6F03A50}" type="pres">
      <dgm:prSet presAssocID="{2BC4E0E1-E6E5-4CC4-9D4F-F726851209B6}" presName="visible" presStyleLbl="node1" presStyleIdx="0" presStyleCnt="2" custScaleX="72114" custScaleY="802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32B17E-85BE-41CD-9953-24D49C8477FB}" type="pres">
      <dgm:prSet presAssocID="{951F85B2-F8A8-4FEE-B5FD-21558BA5CE0B}" presName="Name25" presStyleLbl="parChTrans1D1" presStyleIdx="0" presStyleCnt="1"/>
      <dgm:spPr/>
      <dgm:t>
        <a:bodyPr/>
        <a:lstStyle/>
        <a:p>
          <a:endParaRPr lang="ru-RU"/>
        </a:p>
      </dgm:t>
    </dgm:pt>
    <dgm:pt modelId="{D7872874-D2DF-4183-985F-66334B20E750}" type="pres">
      <dgm:prSet presAssocID="{EDC768C7-2DC6-4856-8C7E-3907A22811C8}" presName="node" presStyleCnt="0"/>
      <dgm:spPr/>
    </dgm:pt>
    <dgm:pt modelId="{9677E4BE-A5B1-49F9-86F2-905F885EDBE5}" type="pres">
      <dgm:prSet presAssocID="{EDC768C7-2DC6-4856-8C7E-3907A22811C8}" presName="parentNode" presStyleLbl="node1" presStyleIdx="1" presStyleCnt="2" custScaleX="109987" custScaleY="119250" custLinFactNeighborX="13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5B448-3C04-4D4C-90CA-1268753C6A58}" type="pres">
      <dgm:prSet presAssocID="{EDC768C7-2DC6-4856-8C7E-3907A22811C8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7B0EB0-3B67-408F-A99A-4D5252876F9E}" type="presOf" srcId="{AADD7C0F-20D5-4435-BC90-CC690BBA8A44}" destId="{45D5B448-3C04-4D4C-90CA-1268753C6A58}" srcOrd="0" destOrd="1" presId="urn:microsoft.com/office/officeart/2005/8/layout/radial2"/>
    <dgm:cxn modelId="{87C08E32-A7CE-40DD-9124-BB4D94751497}" srcId="{EDC768C7-2DC6-4856-8C7E-3907A22811C8}" destId="{AADD7C0F-20D5-4435-BC90-CC690BBA8A44}" srcOrd="1" destOrd="0" parTransId="{5FA21CD6-6CE6-408B-9B86-C0DE4BA0DBF8}" sibTransId="{7FA3EB1B-0518-450C-835D-6B9C0962E057}"/>
    <dgm:cxn modelId="{2EF9C33B-D3C7-4EB6-A101-F92CB7862AE9}" srcId="{2BC4E0E1-E6E5-4CC4-9D4F-F726851209B6}" destId="{EDC768C7-2DC6-4856-8C7E-3907A22811C8}" srcOrd="0" destOrd="0" parTransId="{951F85B2-F8A8-4FEE-B5FD-21558BA5CE0B}" sibTransId="{9EDF8F78-9AD3-4796-8FBB-505243B5A16F}"/>
    <dgm:cxn modelId="{872D1B14-0F86-473A-9505-D5EB7405F0FF}" srcId="{EDC768C7-2DC6-4856-8C7E-3907A22811C8}" destId="{20EDE2A8-F57F-40B3-AC88-FDFAFDF5886C}" srcOrd="2" destOrd="0" parTransId="{5640196F-EDE5-4655-A8AB-394DF964A716}" sibTransId="{1F5EA4FF-CB80-48C2-BEA8-59539F6EAC93}"/>
    <dgm:cxn modelId="{F530FC1C-80BC-424D-B403-983DC1A82CC9}" type="presOf" srcId="{20EDE2A8-F57F-40B3-AC88-FDFAFDF5886C}" destId="{45D5B448-3C04-4D4C-90CA-1268753C6A58}" srcOrd="0" destOrd="2" presId="urn:microsoft.com/office/officeart/2005/8/layout/radial2"/>
    <dgm:cxn modelId="{10462216-A626-4EE5-99A5-7BD383667C68}" srcId="{EDC768C7-2DC6-4856-8C7E-3907A22811C8}" destId="{1C329FC3-A546-444F-A43D-10C37396CFD2}" srcOrd="3" destOrd="0" parTransId="{17AE02FA-918D-426C-87F8-E2C840C74AEB}" sibTransId="{E3046681-ADE2-4851-ACAF-8FDDE7CB24A6}"/>
    <dgm:cxn modelId="{36ADE064-7AD2-488C-B418-67C0EABBAB0C}" type="presOf" srcId="{1C329FC3-A546-444F-A43D-10C37396CFD2}" destId="{45D5B448-3C04-4D4C-90CA-1268753C6A58}" srcOrd="0" destOrd="3" presId="urn:microsoft.com/office/officeart/2005/8/layout/radial2"/>
    <dgm:cxn modelId="{3674C7E6-6AD4-40C3-8942-48EF008C37DB}" srcId="{EDC768C7-2DC6-4856-8C7E-3907A22811C8}" destId="{BF681510-BA71-4414-AC57-E6E6DE559AE6}" srcOrd="0" destOrd="0" parTransId="{A6CF5DC9-BFD5-4BD4-B292-7668F2DF3E32}" sibTransId="{FBB06DC9-FD6F-48CB-8719-041DBB5DAB68}"/>
    <dgm:cxn modelId="{DF58DC71-BF79-41CE-A5B1-84749DB429FD}" type="presOf" srcId="{2BC4E0E1-E6E5-4CC4-9D4F-F726851209B6}" destId="{E513F2B6-9626-47C5-9A40-E038FBD0E9FC}" srcOrd="0" destOrd="0" presId="urn:microsoft.com/office/officeart/2005/8/layout/radial2"/>
    <dgm:cxn modelId="{07C8017A-7CD5-4FD4-B369-A1E3B9B35B80}" type="presOf" srcId="{BF681510-BA71-4414-AC57-E6E6DE559AE6}" destId="{45D5B448-3C04-4D4C-90CA-1268753C6A58}" srcOrd="0" destOrd="0" presId="urn:microsoft.com/office/officeart/2005/8/layout/radial2"/>
    <dgm:cxn modelId="{20DC7D00-35D8-4EEE-B137-540A5F7831E4}" type="presOf" srcId="{951F85B2-F8A8-4FEE-B5FD-21558BA5CE0B}" destId="{D832B17E-85BE-41CD-9953-24D49C8477FB}" srcOrd="0" destOrd="0" presId="urn:microsoft.com/office/officeart/2005/8/layout/radial2"/>
    <dgm:cxn modelId="{310E07B9-A5D4-4EB7-A610-0D936ABEB5E3}" type="presOf" srcId="{EDC768C7-2DC6-4856-8C7E-3907A22811C8}" destId="{9677E4BE-A5B1-49F9-86F2-905F885EDBE5}" srcOrd="0" destOrd="0" presId="urn:microsoft.com/office/officeart/2005/8/layout/radial2"/>
    <dgm:cxn modelId="{55CEB2B2-425C-4882-9A05-C314CD01437D}" type="presParOf" srcId="{E513F2B6-9626-47C5-9A40-E038FBD0E9FC}" destId="{EE467094-6307-43E5-9D47-F47B94C56960}" srcOrd="0" destOrd="0" presId="urn:microsoft.com/office/officeart/2005/8/layout/radial2"/>
    <dgm:cxn modelId="{07E98F18-7DA9-4451-890F-C2BBBCF69C54}" type="presParOf" srcId="{EE467094-6307-43E5-9D47-F47B94C56960}" destId="{4915FA15-58B3-4939-AB46-D64A3AA41CB6}" srcOrd="0" destOrd="0" presId="urn:microsoft.com/office/officeart/2005/8/layout/radial2"/>
    <dgm:cxn modelId="{50A564A2-F62C-467F-BB71-B0F5C279368E}" type="presParOf" srcId="{4915FA15-58B3-4939-AB46-D64A3AA41CB6}" destId="{C787B115-1AF2-43B9-B7DD-6FED6ABD1A24}" srcOrd="0" destOrd="0" presId="urn:microsoft.com/office/officeart/2005/8/layout/radial2"/>
    <dgm:cxn modelId="{5123CDF2-4106-43F8-8FEB-027E1CCC74EB}" type="presParOf" srcId="{4915FA15-58B3-4939-AB46-D64A3AA41CB6}" destId="{FA76D1E8-ED18-4636-BA1F-BC7FA6F03A50}" srcOrd="1" destOrd="0" presId="urn:microsoft.com/office/officeart/2005/8/layout/radial2"/>
    <dgm:cxn modelId="{D3A341BC-CBDF-4039-A108-DC485F359564}" type="presParOf" srcId="{EE467094-6307-43E5-9D47-F47B94C56960}" destId="{D832B17E-85BE-41CD-9953-24D49C8477FB}" srcOrd="1" destOrd="0" presId="urn:microsoft.com/office/officeart/2005/8/layout/radial2"/>
    <dgm:cxn modelId="{9812F7E9-BACD-4862-8D04-863AA4E720BE}" type="presParOf" srcId="{EE467094-6307-43E5-9D47-F47B94C56960}" destId="{D7872874-D2DF-4183-985F-66334B20E750}" srcOrd="2" destOrd="0" presId="urn:microsoft.com/office/officeart/2005/8/layout/radial2"/>
    <dgm:cxn modelId="{AB4CD5A8-BBAB-4DAD-AA66-706FE9D22F46}" type="presParOf" srcId="{D7872874-D2DF-4183-985F-66334B20E750}" destId="{9677E4BE-A5B1-49F9-86F2-905F885EDBE5}" srcOrd="0" destOrd="0" presId="urn:microsoft.com/office/officeart/2005/8/layout/radial2"/>
    <dgm:cxn modelId="{C047A55E-E117-44EF-9749-BE16D7A7549C}" type="presParOf" srcId="{D7872874-D2DF-4183-985F-66334B20E750}" destId="{45D5B448-3C04-4D4C-90CA-1268753C6A5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C4E0E1-E6E5-4CC4-9D4F-F726851209B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C768C7-2DC6-4856-8C7E-3907A22811C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Темы практических семинарских занятий</a:t>
          </a:r>
        </a:p>
      </dgm:t>
    </dgm:pt>
    <dgm:pt modelId="{951F85B2-F8A8-4FEE-B5FD-21558BA5CE0B}" type="parTrans" cxnId="{2EF9C33B-D3C7-4EB6-A101-F92CB7862AE9}">
      <dgm:prSet/>
      <dgm:spPr/>
      <dgm:t>
        <a:bodyPr/>
        <a:lstStyle/>
        <a:p>
          <a:endParaRPr lang="ru-RU"/>
        </a:p>
      </dgm:t>
    </dgm:pt>
    <dgm:pt modelId="{9EDF8F78-9AD3-4796-8FBB-505243B5A16F}" type="sibTrans" cxnId="{2EF9C33B-D3C7-4EB6-A101-F92CB7862AE9}">
      <dgm:prSet/>
      <dgm:spPr/>
      <dgm:t>
        <a:bodyPr/>
        <a:lstStyle/>
        <a:p>
          <a:endParaRPr lang="ru-RU"/>
        </a:p>
      </dgm:t>
    </dgm:pt>
    <dgm:pt modelId="{BF681510-BA71-4414-AC57-E6E6DE559AE6}">
      <dgm:prSet phldrT="[Текст]"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Игротерапия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арт-терапия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сказкотерапия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песочная терапия;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6CF5DC9-BFD5-4BD4-B292-7668F2DF3E32}" type="parTrans" cxnId="{3674C7E6-6AD4-40C3-8942-48EF008C37DB}">
      <dgm:prSet/>
      <dgm:spPr/>
      <dgm:t>
        <a:bodyPr/>
        <a:lstStyle/>
        <a:p>
          <a:endParaRPr lang="ru-RU"/>
        </a:p>
      </dgm:t>
    </dgm:pt>
    <dgm:pt modelId="{FBB06DC9-FD6F-48CB-8719-041DBB5DAB68}" type="sibTrans" cxnId="{3674C7E6-6AD4-40C3-8942-48EF008C37DB}">
      <dgm:prSet/>
      <dgm:spPr/>
      <dgm:t>
        <a:bodyPr/>
        <a:lstStyle/>
        <a:p>
          <a:endParaRPr lang="ru-RU"/>
        </a:p>
      </dgm:t>
    </dgm:pt>
    <dgm:pt modelId="{2C34E6F1-1400-45CA-A88A-3D771F907E79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Принципы составления и реализации индивидуальных маршрутов развития;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1CD11FC-9468-4389-83E2-F377D7116352}" type="parTrans" cxnId="{D4620F88-4CC8-496C-9ACE-4781BDB230D6}">
      <dgm:prSet/>
      <dgm:spPr/>
      <dgm:t>
        <a:bodyPr/>
        <a:lstStyle/>
        <a:p>
          <a:endParaRPr lang="ru-RU"/>
        </a:p>
      </dgm:t>
    </dgm:pt>
    <dgm:pt modelId="{EBDDA018-9A56-45F9-9392-903C878F79E6}" type="sibTrans" cxnId="{D4620F88-4CC8-496C-9ACE-4781BDB230D6}">
      <dgm:prSet/>
      <dgm:spPr/>
      <dgm:t>
        <a:bodyPr/>
        <a:lstStyle/>
        <a:p>
          <a:endParaRPr lang="ru-RU"/>
        </a:p>
      </dgm:t>
    </dgm:pt>
    <dgm:pt modelId="{DE4B27E8-748A-4DAB-B977-09994CD35B3C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Система коррекционно-развивающей работы с ребенком с учетом состояния зрительной патологии и сопутствующих заболеваний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A0FD222-FD94-4084-9037-D1991A7DDA98}" type="parTrans" cxnId="{B250D7D5-50B3-4EB5-9C30-AACDC643A5D4}">
      <dgm:prSet/>
      <dgm:spPr/>
      <dgm:t>
        <a:bodyPr/>
        <a:lstStyle/>
        <a:p>
          <a:endParaRPr lang="ru-RU"/>
        </a:p>
      </dgm:t>
    </dgm:pt>
    <dgm:pt modelId="{96BCB2AE-1DC8-45E0-A80A-9F11863E740E}" type="sibTrans" cxnId="{B250D7D5-50B3-4EB5-9C30-AACDC643A5D4}">
      <dgm:prSet/>
      <dgm:spPr/>
      <dgm:t>
        <a:bodyPr/>
        <a:lstStyle/>
        <a:p>
          <a:endParaRPr lang="ru-RU"/>
        </a:p>
      </dgm:t>
    </dgm:pt>
    <dgm:pt modelId="{CFC83EB4-A906-41A3-AD52-C4DD96575CAF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Ознакомление с нетрадиционными формами и методами развития и коррекции нарушенных функций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223F799-7D3C-497E-8292-5D0607EDA6C0}" type="parTrans" cxnId="{241D606C-9F47-4391-8E06-BE473A9EF980}">
      <dgm:prSet/>
      <dgm:spPr/>
      <dgm:t>
        <a:bodyPr/>
        <a:lstStyle/>
        <a:p>
          <a:endParaRPr lang="ru-RU"/>
        </a:p>
      </dgm:t>
    </dgm:pt>
    <dgm:pt modelId="{3ED1206A-556E-4CAD-985E-0A92873B8B85}" type="sibTrans" cxnId="{241D606C-9F47-4391-8E06-BE473A9EF980}">
      <dgm:prSet/>
      <dgm:spPr/>
      <dgm:t>
        <a:bodyPr/>
        <a:lstStyle/>
        <a:p>
          <a:endParaRPr lang="ru-RU"/>
        </a:p>
      </dgm:t>
    </dgm:pt>
    <dgm:pt modelId="{E513F2B6-9626-47C5-9A40-E038FBD0E9FC}" type="pres">
      <dgm:prSet presAssocID="{2BC4E0E1-E6E5-4CC4-9D4F-F726851209B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467094-6307-43E5-9D47-F47B94C56960}" type="pres">
      <dgm:prSet presAssocID="{2BC4E0E1-E6E5-4CC4-9D4F-F726851209B6}" presName="cycle" presStyleCnt="0"/>
      <dgm:spPr/>
    </dgm:pt>
    <dgm:pt modelId="{4915FA15-58B3-4939-AB46-D64A3AA41CB6}" type="pres">
      <dgm:prSet presAssocID="{2BC4E0E1-E6E5-4CC4-9D4F-F726851209B6}" presName="centerShape" presStyleCnt="0"/>
      <dgm:spPr/>
    </dgm:pt>
    <dgm:pt modelId="{C787B115-1AF2-43B9-B7DD-6FED6ABD1A24}" type="pres">
      <dgm:prSet presAssocID="{2BC4E0E1-E6E5-4CC4-9D4F-F726851209B6}" presName="connSite" presStyleLbl="node1" presStyleIdx="0" presStyleCnt="2"/>
      <dgm:spPr/>
    </dgm:pt>
    <dgm:pt modelId="{FA76D1E8-ED18-4636-BA1F-BC7FA6F03A50}" type="pres">
      <dgm:prSet presAssocID="{2BC4E0E1-E6E5-4CC4-9D4F-F726851209B6}" presName="visible" presStyleLbl="node1" presStyleIdx="0" presStyleCnt="2" custScaleX="81313" custScaleY="802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32B17E-85BE-41CD-9953-24D49C8477FB}" type="pres">
      <dgm:prSet presAssocID="{951F85B2-F8A8-4FEE-B5FD-21558BA5CE0B}" presName="Name25" presStyleLbl="parChTrans1D1" presStyleIdx="0" presStyleCnt="1"/>
      <dgm:spPr/>
      <dgm:t>
        <a:bodyPr/>
        <a:lstStyle/>
        <a:p>
          <a:endParaRPr lang="ru-RU"/>
        </a:p>
      </dgm:t>
    </dgm:pt>
    <dgm:pt modelId="{D7872874-D2DF-4183-985F-66334B20E750}" type="pres">
      <dgm:prSet presAssocID="{EDC768C7-2DC6-4856-8C7E-3907A22811C8}" presName="node" presStyleCnt="0"/>
      <dgm:spPr/>
    </dgm:pt>
    <dgm:pt modelId="{9677E4BE-A5B1-49F9-86F2-905F885EDBE5}" type="pres">
      <dgm:prSet presAssocID="{EDC768C7-2DC6-4856-8C7E-3907A22811C8}" presName="parentNode" presStyleLbl="node1" presStyleIdx="1" presStyleCnt="2" custScaleX="109987" custScaleY="119250" custLinFactNeighborX="13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5B448-3C04-4D4C-90CA-1268753C6A58}" type="pres">
      <dgm:prSet presAssocID="{EDC768C7-2DC6-4856-8C7E-3907A22811C8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620F88-4CC8-496C-9ACE-4781BDB230D6}" srcId="{EDC768C7-2DC6-4856-8C7E-3907A22811C8}" destId="{2C34E6F1-1400-45CA-A88A-3D771F907E79}" srcOrd="1" destOrd="0" parTransId="{B1CD11FC-9468-4389-83E2-F377D7116352}" sibTransId="{EBDDA018-9A56-45F9-9392-903C878F79E6}"/>
    <dgm:cxn modelId="{F6C0E7E8-0ADC-46CD-9A73-C4C72AF5C42E}" type="presOf" srcId="{DE4B27E8-748A-4DAB-B977-09994CD35B3C}" destId="{45D5B448-3C04-4D4C-90CA-1268753C6A58}" srcOrd="0" destOrd="2" presId="urn:microsoft.com/office/officeart/2005/8/layout/radial2"/>
    <dgm:cxn modelId="{6A7D47DB-1612-4FF2-856F-70B2A3468737}" type="presOf" srcId="{CFC83EB4-A906-41A3-AD52-C4DD96575CAF}" destId="{45D5B448-3C04-4D4C-90CA-1268753C6A58}" srcOrd="0" destOrd="3" presId="urn:microsoft.com/office/officeart/2005/8/layout/radial2"/>
    <dgm:cxn modelId="{85776B3B-735D-4F28-8BC8-B890ABEAEB5E}" type="presOf" srcId="{951F85B2-F8A8-4FEE-B5FD-21558BA5CE0B}" destId="{D832B17E-85BE-41CD-9953-24D49C8477FB}" srcOrd="0" destOrd="0" presId="urn:microsoft.com/office/officeart/2005/8/layout/radial2"/>
    <dgm:cxn modelId="{2EF9C33B-D3C7-4EB6-A101-F92CB7862AE9}" srcId="{2BC4E0E1-E6E5-4CC4-9D4F-F726851209B6}" destId="{EDC768C7-2DC6-4856-8C7E-3907A22811C8}" srcOrd="0" destOrd="0" parTransId="{951F85B2-F8A8-4FEE-B5FD-21558BA5CE0B}" sibTransId="{9EDF8F78-9AD3-4796-8FBB-505243B5A16F}"/>
    <dgm:cxn modelId="{B250D7D5-50B3-4EB5-9C30-AACDC643A5D4}" srcId="{EDC768C7-2DC6-4856-8C7E-3907A22811C8}" destId="{DE4B27E8-748A-4DAB-B977-09994CD35B3C}" srcOrd="2" destOrd="0" parTransId="{4A0FD222-FD94-4084-9037-D1991A7DDA98}" sibTransId="{96BCB2AE-1DC8-45E0-A80A-9F11863E740E}"/>
    <dgm:cxn modelId="{6B5D5454-A670-4AF8-9151-084C9CA2155C}" type="presOf" srcId="{EDC768C7-2DC6-4856-8C7E-3907A22811C8}" destId="{9677E4BE-A5B1-49F9-86F2-905F885EDBE5}" srcOrd="0" destOrd="0" presId="urn:microsoft.com/office/officeart/2005/8/layout/radial2"/>
    <dgm:cxn modelId="{47A30920-C720-4E01-BEDE-D65734109F60}" type="presOf" srcId="{2C34E6F1-1400-45CA-A88A-3D771F907E79}" destId="{45D5B448-3C04-4D4C-90CA-1268753C6A58}" srcOrd="0" destOrd="1" presId="urn:microsoft.com/office/officeart/2005/8/layout/radial2"/>
    <dgm:cxn modelId="{3674C7E6-6AD4-40C3-8942-48EF008C37DB}" srcId="{EDC768C7-2DC6-4856-8C7E-3907A22811C8}" destId="{BF681510-BA71-4414-AC57-E6E6DE559AE6}" srcOrd="0" destOrd="0" parTransId="{A6CF5DC9-BFD5-4BD4-B292-7668F2DF3E32}" sibTransId="{FBB06DC9-FD6F-48CB-8719-041DBB5DAB68}"/>
    <dgm:cxn modelId="{AAA792FA-2ADD-4B10-8A83-CA1DAB637708}" type="presOf" srcId="{BF681510-BA71-4414-AC57-E6E6DE559AE6}" destId="{45D5B448-3C04-4D4C-90CA-1268753C6A58}" srcOrd="0" destOrd="0" presId="urn:microsoft.com/office/officeart/2005/8/layout/radial2"/>
    <dgm:cxn modelId="{241D606C-9F47-4391-8E06-BE473A9EF980}" srcId="{EDC768C7-2DC6-4856-8C7E-3907A22811C8}" destId="{CFC83EB4-A906-41A3-AD52-C4DD96575CAF}" srcOrd="3" destOrd="0" parTransId="{4223F799-7D3C-497E-8292-5D0607EDA6C0}" sibTransId="{3ED1206A-556E-4CAD-985E-0A92873B8B85}"/>
    <dgm:cxn modelId="{55697AD2-299D-4523-9CAA-09212EB86861}" type="presOf" srcId="{2BC4E0E1-E6E5-4CC4-9D4F-F726851209B6}" destId="{E513F2B6-9626-47C5-9A40-E038FBD0E9FC}" srcOrd="0" destOrd="0" presId="urn:microsoft.com/office/officeart/2005/8/layout/radial2"/>
    <dgm:cxn modelId="{E3E59E74-8FE3-47E8-8981-0A9F3D59A323}" type="presParOf" srcId="{E513F2B6-9626-47C5-9A40-E038FBD0E9FC}" destId="{EE467094-6307-43E5-9D47-F47B94C56960}" srcOrd="0" destOrd="0" presId="urn:microsoft.com/office/officeart/2005/8/layout/radial2"/>
    <dgm:cxn modelId="{F53EE761-26CC-4049-9995-17CFC38E1946}" type="presParOf" srcId="{EE467094-6307-43E5-9D47-F47B94C56960}" destId="{4915FA15-58B3-4939-AB46-D64A3AA41CB6}" srcOrd="0" destOrd="0" presId="urn:microsoft.com/office/officeart/2005/8/layout/radial2"/>
    <dgm:cxn modelId="{BAE4DE04-B646-4237-9F0A-15ADCFA6E41F}" type="presParOf" srcId="{4915FA15-58B3-4939-AB46-D64A3AA41CB6}" destId="{C787B115-1AF2-43B9-B7DD-6FED6ABD1A24}" srcOrd="0" destOrd="0" presId="urn:microsoft.com/office/officeart/2005/8/layout/radial2"/>
    <dgm:cxn modelId="{71A5053C-9C62-40F0-AF6D-646DF94EBAD0}" type="presParOf" srcId="{4915FA15-58B3-4939-AB46-D64A3AA41CB6}" destId="{FA76D1E8-ED18-4636-BA1F-BC7FA6F03A50}" srcOrd="1" destOrd="0" presId="urn:microsoft.com/office/officeart/2005/8/layout/radial2"/>
    <dgm:cxn modelId="{41385F3B-6551-472C-B40C-49690D5EE2DA}" type="presParOf" srcId="{EE467094-6307-43E5-9D47-F47B94C56960}" destId="{D832B17E-85BE-41CD-9953-24D49C8477FB}" srcOrd="1" destOrd="0" presId="urn:microsoft.com/office/officeart/2005/8/layout/radial2"/>
    <dgm:cxn modelId="{F72FF33F-3B03-456B-87F6-D78531EBEA95}" type="presParOf" srcId="{EE467094-6307-43E5-9D47-F47B94C56960}" destId="{D7872874-D2DF-4183-985F-66334B20E750}" srcOrd="2" destOrd="0" presId="urn:microsoft.com/office/officeart/2005/8/layout/radial2"/>
    <dgm:cxn modelId="{5DF1E9BB-6A10-4B09-9349-36ED46C2B3EF}" type="presParOf" srcId="{D7872874-D2DF-4183-985F-66334B20E750}" destId="{9677E4BE-A5B1-49F9-86F2-905F885EDBE5}" srcOrd="0" destOrd="0" presId="urn:microsoft.com/office/officeart/2005/8/layout/radial2"/>
    <dgm:cxn modelId="{3DAEB885-3171-406F-8116-DA54E3E2AECE}" type="presParOf" srcId="{D7872874-D2DF-4183-985F-66334B20E750}" destId="{45D5B448-3C04-4D4C-90CA-1268753C6A5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BACBCC-A94F-4525-BE98-DA1A54F6A1F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540656-CD73-4D44-BFC5-AFFCCA1B69A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Цель направления:</a:t>
          </a:r>
          <a:endParaRPr lang="ru-RU" dirty="0">
            <a:solidFill>
              <a:schemeClr val="tx1"/>
            </a:solidFill>
          </a:endParaRPr>
        </a:p>
      </dgm:t>
    </dgm:pt>
    <dgm:pt modelId="{87DE7461-9D8E-469B-A9A6-4DE7B0FAA995}" type="parTrans" cxnId="{7A4BAAB3-105F-4C90-9CF9-03116BDCA8DC}">
      <dgm:prSet/>
      <dgm:spPr/>
      <dgm:t>
        <a:bodyPr/>
        <a:lstStyle/>
        <a:p>
          <a:endParaRPr lang="ru-RU"/>
        </a:p>
      </dgm:t>
    </dgm:pt>
    <dgm:pt modelId="{F5571397-A945-4CCF-961D-AE346B89E47A}" type="sibTrans" cxnId="{7A4BAAB3-105F-4C90-9CF9-03116BDCA8DC}">
      <dgm:prSet/>
      <dgm:spPr/>
      <dgm:t>
        <a:bodyPr/>
        <a:lstStyle/>
        <a:p>
          <a:endParaRPr lang="ru-RU"/>
        </a:p>
      </dgm:t>
    </dgm:pt>
    <dgm:pt modelId="{4DF773F4-1466-46E0-94C1-EDE6CC291B52}">
      <dgm:prSet phldrT="[Текст]"/>
      <dgm:spPr/>
      <dgm:t>
        <a:bodyPr/>
        <a:lstStyle/>
        <a:p>
          <a:r>
            <a:rPr lang="ru-RU" dirty="0" smtClean="0"/>
            <a:t>Снижение уровня </a:t>
          </a:r>
          <a:r>
            <a:rPr lang="ru-RU" dirty="0" err="1" smtClean="0"/>
            <a:t>психоэмоционального</a:t>
          </a:r>
          <a:r>
            <a:rPr lang="ru-RU" dirty="0" smtClean="0"/>
            <a:t> напряжения, формирование позитивного образа будущего для ребенка и семьи в целом</a:t>
          </a:r>
          <a:endParaRPr lang="ru-RU" dirty="0"/>
        </a:p>
      </dgm:t>
    </dgm:pt>
    <dgm:pt modelId="{6A112B8F-1D0F-43FF-8AD6-5721E1BF2D56}" type="parTrans" cxnId="{92369404-E413-4A48-92B6-307F84C5DC0F}">
      <dgm:prSet/>
      <dgm:spPr/>
      <dgm:t>
        <a:bodyPr/>
        <a:lstStyle/>
        <a:p>
          <a:endParaRPr lang="ru-RU"/>
        </a:p>
      </dgm:t>
    </dgm:pt>
    <dgm:pt modelId="{C1CA000D-2D4A-474D-85A5-87B1A8742CE9}" type="sibTrans" cxnId="{92369404-E413-4A48-92B6-307F84C5DC0F}">
      <dgm:prSet/>
      <dgm:spPr/>
      <dgm:t>
        <a:bodyPr/>
        <a:lstStyle/>
        <a:p>
          <a:endParaRPr lang="ru-RU"/>
        </a:p>
      </dgm:t>
    </dgm:pt>
    <dgm:pt modelId="{730FDEED-FCFF-4588-BF15-25A6EA538B7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Итог работы по данному направлению</a:t>
          </a:r>
          <a:endParaRPr lang="ru-RU" dirty="0">
            <a:solidFill>
              <a:schemeClr val="tx1"/>
            </a:solidFill>
          </a:endParaRPr>
        </a:p>
      </dgm:t>
    </dgm:pt>
    <dgm:pt modelId="{6873A869-6CB4-4447-B7D7-2F0AB2F49469}" type="parTrans" cxnId="{DDF91ED9-1946-4B8D-BE0C-E92823EB5803}">
      <dgm:prSet/>
      <dgm:spPr/>
      <dgm:t>
        <a:bodyPr/>
        <a:lstStyle/>
        <a:p>
          <a:endParaRPr lang="ru-RU"/>
        </a:p>
      </dgm:t>
    </dgm:pt>
    <dgm:pt modelId="{A7992439-A3E5-4F98-A0FF-1E3E5D49DAF2}" type="sibTrans" cxnId="{DDF91ED9-1946-4B8D-BE0C-E92823EB5803}">
      <dgm:prSet/>
      <dgm:spPr/>
      <dgm:t>
        <a:bodyPr/>
        <a:lstStyle/>
        <a:p>
          <a:endParaRPr lang="ru-RU"/>
        </a:p>
      </dgm:t>
    </dgm:pt>
    <dgm:pt modelId="{2907BDF9-61B8-4375-80AF-57A2353F840C}">
      <dgm:prSet phldrT="[Текст]"/>
      <dgm:spPr/>
      <dgm:t>
        <a:bodyPr/>
        <a:lstStyle/>
        <a:p>
          <a:r>
            <a:rPr lang="ru-RU" dirty="0" smtClean="0"/>
            <a:t>Родители становятся более спокойными, склонными к сотрудничеству, начинают воспринимать будущее позитивно</a:t>
          </a:r>
          <a:endParaRPr lang="ru-RU" dirty="0"/>
        </a:p>
      </dgm:t>
    </dgm:pt>
    <dgm:pt modelId="{A5413F64-521D-4EB8-B5B1-F3401F070B3D}" type="parTrans" cxnId="{C40F11A6-99B1-4BA1-BBE9-3648793B5779}">
      <dgm:prSet/>
      <dgm:spPr/>
      <dgm:t>
        <a:bodyPr/>
        <a:lstStyle/>
        <a:p>
          <a:endParaRPr lang="ru-RU"/>
        </a:p>
      </dgm:t>
    </dgm:pt>
    <dgm:pt modelId="{56A90512-B4A8-4D3E-B659-AD6A68A5D675}" type="sibTrans" cxnId="{C40F11A6-99B1-4BA1-BBE9-3648793B5779}">
      <dgm:prSet/>
      <dgm:spPr/>
      <dgm:t>
        <a:bodyPr/>
        <a:lstStyle/>
        <a:p>
          <a:endParaRPr lang="ru-RU"/>
        </a:p>
      </dgm:t>
    </dgm:pt>
    <dgm:pt modelId="{064DF1A8-F319-40A8-98EA-60E071C34A80}">
      <dgm:prSet phldrT="[Текст]"/>
      <dgm:spPr/>
      <dgm:t>
        <a:bodyPr/>
        <a:lstStyle/>
        <a:p>
          <a:r>
            <a:rPr lang="ru-RU" dirty="0" smtClean="0"/>
            <a:t>Отмечается стабилизация </a:t>
          </a:r>
          <a:r>
            <a:rPr lang="ru-RU" dirty="0" err="1" smtClean="0"/>
            <a:t>психоэмоционального</a:t>
          </a:r>
          <a:r>
            <a:rPr lang="ru-RU" dirty="0" smtClean="0"/>
            <a:t> состояния у детей</a:t>
          </a:r>
          <a:endParaRPr lang="ru-RU" dirty="0"/>
        </a:p>
      </dgm:t>
    </dgm:pt>
    <dgm:pt modelId="{91E50725-040A-4A7C-A281-2BCE87C8504A}" type="sibTrans" cxnId="{4D94066E-2A2A-4ECF-809F-8139178F62FD}">
      <dgm:prSet/>
      <dgm:spPr/>
      <dgm:t>
        <a:bodyPr/>
        <a:lstStyle/>
        <a:p>
          <a:endParaRPr lang="ru-RU"/>
        </a:p>
      </dgm:t>
    </dgm:pt>
    <dgm:pt modelId="{3F3EAB67-2CBB-4D5C-9032-3B82CE28A6E2}" type="parTrans" cxnId="{4D94066E-2A2A-4ECF-809F-8139178F62FD}">
      <dgm:prSet/>
      <dgm:spPr/>
      <dgm:t>
        <a:bodyPr/>
        <a:lstStyle/>
        <a:p>
          <a:endParaRPr lang="ru-RU"/>
        </a:p>
      </dgm:t>
    </dgm:pt>
    <dgm:pt modelId="{1A7264FD-A42C-4912-9E31-05AD5E279F12}" type="pres">
      <dgm:prSet presAssocID="{F8BACBCC-A94F-4525-BE98-DA1A54F6A1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69E24-46A9-4F8D-A789-38075404EDCA}" type="pres">
      <dgm:prSet presAssocID="{730FDEED-FCFF-4588-BF15-25A6EA538B7D}" presName="boxAndChildren" presStyleCnt="0"/>
      <dgm:spPr/>
    </dgm:pt>
    <dgm:pt modelId="{F3BCDE23-BD71-4E88-8333-350A4ACB03FF}" type="pres">
      <dgm:prSet presAssocID="{730FDEED-FCFF-4588-BF15-25A6EA538B7D}" presName="parentTextBox" presStyleLbl="node1" presStyleIdx="0" presStyleCnt="2"/>
      <dgm:spPr/>
      <dgm:t>
        <a:bodyPr/>
        <a:lstStyle/>
        <a:p>
          <a:endParaRPr lang="ru-RU"/>
        </a:p>
      </dgm:t>
    </dgm:pt>
    <dgm:pt modelId="{44B8540E-FE29-489B-AC60-023F3074FED2}" type="pres">
      <dgm:prSet presAssocID="{730FDEED-FCFF-4588-BF15-25A6EA538B7D}" presName="entireBox" presStyleLbl="node1" presStyleIdx="0" presStyleCnt="2"/>
      <dgm:spPr/>
      <dgm:t>
        <a:bodyPr/>
        <a:lstStyle/>
        <a:p>
          <a:endParaRPr lang="ru-RU"/>
        </a:p>
      </dgm:t>
    </dgm:pt>
    <dgm:pt modelId="{158241B2-FD5A-4B68-99FE-27B3482AABB7}" type="pres">
      <dgm:prSet presAssocID="{730FDEED-FCFF-4588-BF15-25A6EA538B7D}" presName="descendantBox" presStyleCnt="0"/>
      <dgm:spPr/>
    </dgm:pt>
    <dgm:pt modelId="{3C46241B-444D-4CFE-93F2-5122B570C5BE}" type="pres">
      <dgm:prSet presAssocID="{2907BDF9-61B8-4375-80AF-57A2353F840C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7E58A-215A-43C8-B8A3-202248CB4DD8}" type="pres">
      <dgm:prSet presAssocID="{064DF1A8-F319-40A8-98EA-60E071C34A80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70744-CC20-47DC-8D71-AF51151741E7}" type="pres">
      <dgm:prSet presAssocID="{F5571397-A945-4CCF-961D-AE346B89E47A}" presName="sp" presStyleCnt="0"/>
      <dgm:spPr/>
    </dgm:pt>
    <dgm:pt modelId="{FBE9EEBE-5F40-4F20-A6AC-6EA3E299926F}" type="pres">
      <dgm:prSet presAssocID="{4D540656-CD73-4D44-BFC5-AFFCCA1B69A0}" presName="arrowAndChildren" presStyleCnt="0"/>
      <dgm:spPr/>
    </dgm:pt>
    <dgm:pt modelId="{DD1E0455-2659-4FEA-BD2F-D91DB162CECC}" type="pres">
      <dgm:prSet presAssocID="{4D540656-CD73-4D44-BFC5-AFFCCA1B69A0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1A144C17-8618-4C50-93EC-C5CCE979D4E6}" type="pres">
      <dgm:prSet presAssocID="{4D540656-CD73-4D44-BFC5-AFFCCA1B69A0}" presName="arrow" presStyleLbl="node1" presStyleIdx="1" presStyleCnt="2"/>
      <dgm:spPr/>
      <dgm:t>
        <a:bodyPr/>
        <a:lstStyle/>
        <a:p>
          <a:endParaRPr lang="ru-RU"/>
        </a:p>
      </dgm:t>
    </dgm:pt>
    <dgm:pt modelId="{88F23030-0D45-47AD-9C22-4C98A78F96C9}" type="pres">
      <dgm:prSet presAssocID="{4D540656-CD73-4D44-BFC5-AFFCCA1B69A0}" presName="descendantArrow" presStyleCnt="0"/>
      <dgm:spPr/>
    </dgm:pt>
    <dgm:pt modelId="{136A7610-AC02-46AA-8A39-C8B826D8CB3D}" type="pres">
      <dgm:prSet presAssocID="{4DF773F4-1466-46E0-94C1-EDE6CC291B52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42B5F6-D2D2-49E3-8C4B-38741D1CDFD2}" type="presOf" srcId="{4D540656-CD73-4D44-BFC5-AFFCCA1B69A0}" destId="{DD1E0455-2659-4FEA-BD2F-D91DB162CECC}" srcOrd="0" destOrd="0" presId="urn:microsoft.com/office/officeart/2005/8/layout/process4"/>
    <dgm:cxn modelId="{DDF91ED9-1946-4B8D-BE0C-E92823EB5803}" srcId="{F8BACBCC-A94F-4525-BE98-DA1A54F6A1FE}" destId="{730FDEED-FCFF-4588-BF15-25A6EA538B7D}" srcOrd="1" destOrd="0" parTransId="{6873A869-6CB4-4447-B7D7-2F0AB2F49469}" sibTransId="{A7992439-A3E5-4F98-A0FF-1E3E5D49DAF2}"/>
    <dgm:cxn modelId="{4D94066E-2A2A-4ECF-809F-8139178F62FD}" srcId="{730FDEED-FCFF-4588-BF15-25A6EA538B7D}" destId="{064DF1A8-F319-40A8-98EA-60E071C34A80}" srcOrd="1" destOrd="0" parTransId="{3F3EAB67-2CBB-4D5C-9032-3B82CE28A6E2}" sibTransId="{91E50725-040A-4A7C-A281-2BCE87C8504A}"/>
    <dgm:cxn modelId="{C40F11A6-99B1-4BA1-BBE9-3648793B5779}" srcId="{730FDEED-FCFF-4588-BF15-25A6EA538B7D}" destId="{2907BDF9-61B8-4375-80AF-57A2353F840C}" srcOrd="0" destOrd="0" parTransId="{A5413F64-521D-4EB8-B5B1-F3401F070B3D}" sibTransId="{56A90512-B4A8-4D3E-B659-AD6A68A5D675}"/>
    <dgm:cxn modelId="{7A4BAAB3-105F-4C90-9CF9-03116BDCA8DC}" srcId="{F8BACBCC-A94F-4525-BE98-DA1A54F6A1FE}" destId="{4D540656-CD73-4D44-BFC5-AFFCCA1B69A0}" srcOrd="0" destOrd="0" parTransId="{87DE7461-9D8E-469B-A9A6-4DE7B0FAA995}" sibTransId="{F5571397-A945-4CCF-961D-AE346B89E47A}"/>
    <dgm:cxn modelId="{B4E5C993-52FE-4A4F-A56E-1DC6CEB1A35F}" type="presOf" srcId="{730FDEED-FCFF-4588-BF15-25A6EA538B7D}" destId="{F3BCDE23-BD71-4E88-8333-350A4ACB03FF}" srcOrd="0" destOrd="0" presId="urn:microsoft.com/office/officeart/2005/8/layout/process4"/>
    <dgm:cxn modelId="{F4699007-E76D-4533-B393-97E9516D5205}" type="presOf" srcId="{064DF1A8-F319-40A8-98EA-60E071C34A80}" destId="{1B37E58A-215A-43C8-B8A3-202248CB4DD8}" srcOrd="0" destOrd="0" presId="urn:microsoft.com/office/officeart/2005/8/layout/process4"/>
    <dgm:cxn modelId="{FB053354-F628-41C6-BCE7-5516D1653AE2}" type="presOf" srcId="{F8BACBCC-A94F-4525-BE98-DA1A54F6A1FE}" destId="{1A7264FD-A42C-4912-9E31-05AD5E279F12}" srcOrd="0" destOrd="0" presId="urn:microsoft.com/office/officeart/2005/8/layout/process4"/>
    <dgm:cxn modelId="{D595BC0F-F944-40DF-852F-7DFAE2D89521}" type="presOf" srcId="{4DF773F4-1466-46E0-94C1-EDE6CC291B52}" destId="{136A7610-AC02-46AA-8A39-C8B826D8CB3D}" srcOrd="0" destOrd="0" presId="urn:microsoft.com/office/officeart/2005/8/layout/process4"/>
    <dgm:cxn modelId="{5C077720-36C9-4154-9881-63CBF36A55BE}" type="presOf" srcId="{2907BDF9-61B8-4375-80AF-57A2353F840C}" destId="{3C46241B-444D-4CFE-93F2-5122B570C5BE}" srcOrd="0" destOrd="0" presId="urn:microsoft.com/office/officeart/2005/8/layout/process4"/>
    <dgm:cxn modelId="{C42A2F3B-1A67-4884-A50B-22ABC4BAB1A0}" type="presOf" srcId="{4D540656-CD73-4D44-BFC5-AFFCCA1B69A0}" destId="{1A144C17-8618-4C50-93EC-C5CCE979D4E6}" srcOrd="1" destOrd="0" presId="urn:microsoft.com/office/officeart/2005/8/layout/process4"/>
    <dgm:cxn modelId="{F6C0F640-7617-4E51-8999-4CDEE66F1298}" type="presOf" srcId="{730FDEED-FCFF-4588-BF15-25A6EA538B7D}" destId="{44B8540E-FE29-489B-AC60-023F3074FED2}" srcOrd="1" destOrd="0" presId="urn:microsoft.com/office/officeart/2005/8/layout/process4"/>
    <dgm:cxn modelId="{92369404-E413-4A48-92B6-307F84C5DC0F}" srcId="{4D540656-CD73-4D44-BFC5-AFFCCA1B69A0}" destId="{4DF773F4-1466-46E0-94C1-EDE6CC291B52}" srcOrd="0" destOrd="0" parTransId="{6A112B8F-1D0F-43FF-8AD6-5721E1BF2D56}" sibTransId="{C1CA000D-2D4A-474D-85A5-87B1A8742CE9}"/>
    <dgm:cxn modelId="{362AD786-7BEF-40E8-A85E-AFFD239196DD}" type="presParOf" srcId="{1A7264FD-A42C-4912-9E31-05AD5E279F12}" destId="{B3969E24-46A9-4F8D-A789-38075404EDCA}" srcOrd="0" destOrd="0" presId="urn:microsoft.com/office/officeart/2005/8/layout/process4"/>
    <dgm:cxn modelId="{33C28616-3127-4F0F-B3E1-5542F8B978CB}" type="presParOf" srcId="{B3969E24-46A9-4F8D-A789-38075404EDCA}" destId="{F3BCDE23-BD71-4E88-8333-350A4ACB03FF}" srcOrd="0" destOrd="0" presId="urn:microsoft.com/office/officeart/2005/8/layout/process4"/>
    <dgm:cxn modelId="{F38C96B6-A79C-44C6-BA1F-CC74277BDD48}" type="presParOf" srcId="{B3969E24-46A9-4F8D-A789-38075404EDCA}" destId="{44B8540E-FE29-489B-AC60-023F3074FED2}" srcOrd="1" destOrd="0" presId="urn:microsoft.com/office/officeart/2005/8/layout/process4"/>
    <dgm:cxn modelId="{0CA8BDA2-9778-42AB-AA7B-54BD6A9A00D9}" type="presParOf" srcId="{B3969E24-46A9-4F8D-A789-38075404EDCA}" destId="{158241B2-FD5A-4B68-99FE-27B3482AABB7}" srcOrd="2" destOrd="0" presId="urn:microsoft.com/office/officeart/2005/8/layout/process4"/>
    <dgm:cxn modelId="{255E5E24-19DC-4E33-ABF2-B23613D65DE8}" type="presParOf" srcId="{158241B2-FD5A-4B68-99FE-27B3482AABB7}" destId="{3C46241B-444D-4CFE-93F2-5122B570C5BE}" srcOrd="0" destOrd="0" presId="urn:microsoft.com/office/officeart/2005/8/layout/process4"/>
    <dgm:cxn modelId="{435E4144-20BB-4743-83D9-263D4CAB81DC}" type="presParOf" srcId="{158241B2-FD5A-4B68-99FE-27B3482AABB7}" destId="{1B37E58A-215A-43C8-B8A3-202248CB4DD8}" srcOrd="1" destOrd="0" presId="urn:microsoft.com/office/officeart/2005/8/layout/process4"/>
    <dgm:cxn modelId="{EB6D9842-A471-4F9E-9603-2618E610B778}" type="presParOf" srcId="{1A7264FD-A42C-4912-9E31-05AD5E279F12}" destId="{E3370744-CC20-47DC-8D71-AF51151741E7}" srcOrd="1" destOrd="0" presId="urn:microsoft.com/office/officeart/2005/8/layout/process4"/>
    <dgm:cxn modelId="{5018B583-AD04-4A4F-92B4-98EA39F5FEA5}" type="presParOf" srcId="{1A7264FD-A42C-4912-9E31-05AD5E279F12}" destId="{FBE9EEBE-5F40-4F20-A6AC-6EA3E299926F}" srcOrd="2" destOrd="0" presId="urn:microsoft.com/office/officeart/2005/8/layout/process4"/>
    <dgm:cxn modelId="{C16E3856-01DF-40E5-8BD8-CFEFB70286E6}" type="presParOf" srcId="{FBE9EEBE-5F40-4F20-A6AC-6EA3E299926F}" destId="{DD1E0455-2659-4FEA-BD2F-D91DB162CECC}" srcOrd="0" destOrd="0" presId="urn:microsoft.com/office/officeart/2005/8/layout/process4"/>
    <dgm:cxn modelId="{3DBE5116-AA33-44DC-8426-0AD340609E38}" type="presParOf" srcId="{FBE9EEBE-5F40-4F20-A6AC-6EA3E299926F}" destId="{1A144C17-8618-4C50-93EC-C5CCE979D4E6}" srcOrd="1" destOrd="0" presId="urn:microsoft.com/office/officeart/2005/8/layout/process4"/>
    <dgm:cxn modelId="{9D17C598-6DC1-41F9-867E-5681B3790EF5}" type="presParOf" srcId="{FBE9EEBE-5F40-4F20-A6AC-6EA3E299926F}" destId="{88F23030-0D45-47AD-9C22-4C98A78F96C9}" srcOrd="2" destOrd="0" presId="urn:microsoft.com/office/officeart/2005/8/layout/process4"/>
    <dgm:cxn modelId="{D5D6D4CC-3978-4037-9492-BEAF11AD0EEF}" type="presParOf" srcId="{88F23030-0D45-47AD-9C22-4C98A78F96C9}" destId="{136A7610-AC02-46AA-8A39-C8B826D8CB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C4E0E1-E6E5-4CC4-9D4F-F726851209B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C768C7-2DC6-4856-8C7E-3907A22811C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Формы работы</a:t>
          </a:r>
        </a:p>
      </dgm:t>
    </dgm:pt>
    <dgm:pt modelId="{951F85B2-F8A8-4FEE-B5FD-21558BA5CE0B}" type="parTrans" cxnId="{2EF9C33B-D3C7-4EB6-A101-F92CB7862AE9}">
      <dgm:prSet/>
      <dgm:spPr/>
      <dgm:t>
        <a:bodyPr/>
        <a:lstStyle/>
        <a:p>
          <a:endParaRPr lang="ru-RU"/>
        </a:p>
      </dgm:t>
    </dgm:pt>
    <dgm:pt modelId="{9EDF8F78-9AD3-4796-8FBB-505243B5A16F}" type="sibTrans" cxnId="{2EF9C33B-D3C7-4EB6-A101-F92CB7862AE9}">
      <dgm:prSet/>
      <dgm:spPr/>
      <dgm:t>
        <a:bodyPr/>
        <a:lstStyle/>
        <a:p>
          <a:endParaRPr lang="ru-RU"/>
        </a:p>
      </dgm:t>
    </dgm:pt>
    <dgm:pt modelId="{BF681510-BA71-4414-AC57-E6E6DE559AE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Релаксационные практикумы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6CF5DC9-BFD5-4BD4-B292-7668F2DF3E32}" type="parTrans" cxnId="{3674C7E6-6AD4-40C3-8942-48EF008C37DB}">
      <dgm:prSet/>
      <dgm:spPr/>
      <dgm:t>
        <a:bodyPr/>
        <a:lstStyle/>
        <a:p>
          <a:endParaRPr lang="ru-RU"/>
        </a:p>
      </dgm:t>
    </dgm:pt>
    <dgm:pt modelId="{FBB06DC9-FD6F-48CB-8719-041DBB5DAB68}" type="sibTrans" cxnId="{3674C7E6-6AD4-40C3-8942-48EF008C37DB}">
      <dgm:prSet/>
      <dgm:spPr/>
      <dgm:t>
        <a:bodyPr/>
        <a:lstStyle/>
        <a:p>
          <a:endParaRPr lang="ru-RU"/>
        </a:p>
      </dgm:t>
    </dgm:pt>
    <dgm:pt modelId="{1C88835A-ECAB-40A6-A3F8-A7D3AD256912}">
      <dgm:prSet phldrT="[Текст]"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Сказкотерапия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EC955B0-3679-41C6-B600-DBD02B052149}" type="parTrans" cxnId="{3743E303-F508-4443-87CB-395B50D1AB9A}">
      <dgm:prSet/>
      <dgm:spPr/>
    </dgm:pt>
    <dgm:pt modelId="{5FE3CE5C-EEE0-4622-A084-7907A1988E7C}" type="sibTrans" cxnId="{3743E303-F508-4443-87CB-395B50D1AB9A}">
      <dgm:prSet/>
      <dgm:spPr/>
    </dgm:pt>
    <dgm:pt modelId="{C9FC8BEB-6310-449F-9EAF-C30FA1D3BA91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Ознакомление с песочной терапией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86EA07C-E686-4D2F-A20B-76C0458DB526}" type="parTrans" cxnId="{FCEF1A71-0A07-424A-AF27-8623D278A174}">
      <dgm:prSet/>
      <dgm:spPr/>
    </dgm:pt>
    <dgm:pt modelId="{9D5DFD08-3F45-440C-A13E-2E9E0EE776D0}" type="sibTrans" cxnId="{FCEF1A71-0A07-424A-AF27-8623D278A174}">
      <dgm:prSet/>
      <dgm:spPr/>
    </dgm:pt>
    <dgm:pt modelId="{062152CB-DAD2-465F-8B56-44338630696C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Ознакомление со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здоровьесберегающими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технологиями (в. Базарного, Э. Аветисова, В. Ковалева)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F351CEE-55A8-4F34-842F-4EF88C1721B5}" type="parTrans" cxnId="{1EA6AAD1-DDDF-4614-BEDA-268E74928E97}">
      <dgm:prSet/>
      <dgm:spPr/>
    </dgm:pt>
    <dgm:pt modelId="{D33F2660-BADB-4662-9539-BC011231EEEF}" type="sibTrans" cxnId="{1EA6AAD1-DDDF-4614-BEDA-268E74928E97}">
      <dgm:prSet/>
      <dgm:spPr/>
    </dgm:pt>
    <dgm:pt modelId="{E513F2B6-9626-47C5-9A40-E038FBD0E9FC}" type="pres">
      <dgm:prSet presAssocID="{2BC4E0E1-E6E5-4CC4-9D4F-F726851209B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467094-6307-43E5-9D47-F47B94C56960}" type="pres">
      <dgm:prSet presAssocID="{2BC4E0E1-E6E5-4CC4-9D4F-F726851209B6}" presName="cycle" presStyleCnt="0"/>
      <dgm:spPr/>
    </dgm:pt>
    <dgm:pt modelId="{4915FA15-58B3-4939-AB46-D64A3AA41CB6}" type="pres">
      <dgm:prSet presAssocID="{2BC4E0E1-E6E5-4CC4-9D4F-F726851209B6}" presName="centerShape" presStyleCnt="0"/>
      <dgm:spPr/>
    </dgm:pt>
    <dgm:pt modelId="{C787B115-1AF2-43B9-B7DD-6FED6ABD1A24}" type="pres">
      <dgm:prSet presAssocID="{2BC4E0E1-E6E5-4CC4-9D4F-F726851209B6}" presName="connSite" presStyleLbl="node1" presStyleIdx="0" presStyleCnt="2"/>
      <dgm:spPr/>
    </dgm:pt>
    <dgm:pt modelId="{FA76D1E8-ED18-4636-BA1F-BC7FA6F03A50}" type="pres">
      <dgm:prSet presAssocID="{2BC4E0E1-E6E5-4CC4-9D4F-F726851209B6}" presName="visible" presStyleLbl="node1" presStyleIdx="0" presStyleCnt="2" custScaleX="92275" custScaleY="94040" custLinFactNeighborX="-88" custLinFactNeighborY="20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32B17E-85BE-41CD-9953-24D49C8477FB}" type="pres">
      <dgm:prSet presAssocID="{951F85B2-F8A8-4FEE-B5FD-21558BA5CE0B}" presName="Name25" presStyleLbl="parChTrans1D1" presStyleIdx="0" presStyleCnt="1"/>
      <dgm:spPr/>
      <dgm:t>
        <a:bodyPr/>
        <a:lstStyle/>
        <a:p>
          <a:endParaRPr lang="ru-RU"/>
        </a:p>
      </dgm:t>
    </dgm:pt>
    <dgm:pt modelId="{D7872874-D2DF-4183-985F-66334B20E750}" type="pres">
      <dgm:prSet presAssocID="{EDC768C7-2DC6-4856-8C7E-3907A22811C8}" presName="node" presStyleCnt="0"/>
      <dgm:spPr/>
    </dgm:pt>
    <dgm:pt modelId="{9677E4BE-A5B1-49F9-86F2-905F885EDBE5}" type="pres">
      <dgm:prSet presAssocID="{EDC768C7-2DC6-4856-8C7E-3907A22811C8}" presName="parentNode" presStyleLbl="node1" presStyleIdx="1" presStyleCnt="2" custScaleX="109987" custScaleY="119250" custLinFactNeighborX="-14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5B448-3C04-4D4C-90CA-1268753C6A58}" type="pres">
      <dgm:prSet presAssocID="{EDC768C7-2DC6-4856-8C7E-3907A22811C8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8D21E9-D9C0-4FE9-9D0A-68E9D3D9D7C1}" type="presOf" srcId="{1C88835A-ECAB-40A6-A3F8-A7D3AD256912}" destId="{45D5B448-3C04-4D4C-90CA-1268753C6A58}" srcOrd="0" destOrd="1" presId="urn:microsoft.com/office/officeart/2005/8/layout/radial2"/>
    <dgm:cxn modelId="{2EF9C33B-D3C7-4EB6-A101-F92CB7862AE9}" srcId="{2BC4E0E1-E6E5-4CC4-9D4F-F726851209B6}" destId="{EDC768C7-2DC6-4856-8C7E-3907A22811C8}" srcOrd="0" destOrd="0" parTransId="{951F85B2-F8A8-4FEE-B5FD-21558BA5CE0B}" sibTransId="{9EDF8F78-9AD3-4796-8FBB-505243B5A16F}"/>
    <dgm:cxn modelId="{1EA6AAD1-DDDF-4614-BEDA-268E74928E97}" srcId="{EDC768C7-2DC6-4856-8C7E-3907A22811C8}" destId="{062152CB-DAD2-465F-8B56-44338630696C}" srcOrd="3" destOrd="0" parTransId="{BF351CEE-55A8-4F34-842F-4EF88C1721B5}" sibTransId="{D33F2660-BADB-4662-9539-BC011231EEEF}"/>
    <dgm:cxn modelId="{C0117DD1-D5DA-4012-8394-024D9F9951BE}" type="presOf" srcId="{2BC4E0E1-E6E5-4CC4-9D4F-F726851209B6}" destId="{E513F2B6-9626-47C5-9A40-E038FBD0E9FC}" srcOrd="0" destOrd="0" presId="urn:microsoft.com/office/officeart/2005/8/layout/radial2"/>
    <dgm:cxn modelId="{F5DAA6A0-6923-4A72-B60D-D61D15D01CB0}" type="presOf" srcId="{C9FC8BEB-6310-449F-9EAF-C30FA1D3BA91}" destId="{45D5B448-3C04-4D4C-90CA-1268753C6A58}" srcOrd="0" destOrd="2" presId="urn:microsoft.com/office/officeart/2005/8/layout/radial2"/>
    <dgm:cxn modelId="{7C11F678-0E7A-4FC2-9E9D-5115FF1B90D4}" type="presOf" srcId="{BF681510-BA71-4414-AC57-E6E6DE559AE6}" destId="{45D5B448-3C04-4D4C-90CA-1268753C6A58}" srcOrd="0" destOrd="0" presId="urn:microsoft.com/office/officeart/2005/8/layout/radial2"/>
    <dgm:cxn modelId="{3743E303-F508-4443-87CB-395B50D1AB9A}" srcId="{EDC768C7-2DC6-4856-8C7E-3907A22811C8}" destId="{1C88835A-ECAB-40A6-A3F8-A7D3AD256912}" srcOrd="1" destOrd="0" parTransId="{3EC955B0-3679-41C6-B600-DBD02B052149}" sibTransId="{5FE3CE5C-EEE0-4622-A084-7907A1988E7C}"/>
    <dgm:cxn modelId="{93FE3F0B-D492-48A7-9F5F-DFECFD236207}" type="presOf" srcId="{EDC768C7-2DC6-4856-8C7E-3907A22811C8}" destId="{9677E4BE-A5B1-49F9-86F2-905F885EDBE5}" srcOrd="0" destOrd="0" presId="urn:microsoft.com/office/officeart/2005/8/layout/radial2"/>
    <dgm:cxn modelId="{FCEF1A71-0A07-424A-AF27-8623D278A174}" srcId="{EDC768C7-2DC6-4856-8C7E-3907A22811C8}" destId="{C9FC8BEB-6310-449F-9EAF-C30FA1D3BA91}" srcOrd="2" destOrd="0" parTransId="{C86EA07C-E686-4D2F-A20B-76C0458DB526}" sibTransId="{9D5DFD08-3F45-440C-A13E-2E9E0EE776D0}"/>
    <dgm:cxn modelId="{3674C7E6-6AD4-40C3-8942-48EF008C37DB}" srcId="{EDC768C7-2DC6-4856-8C7E-3907A22811C8}" destId="{BF681510-BA71-4414-AC57-E6E6DE559AE6}" srcOrd="0" destOrd="0" parTransId="{A6CF5DC9-BFD5-4BD4-B292-7668F2DF3E32}" sibTransId="{FBB06DC9-FD6F-48CB-8719-041DBB5DAB68}"/>
    <dgm:cxn modelId="{6A1F6E6F-EA02-4C22-B0ED-B8108933E34E}" type="presOf" srcId="{951F85B2-F8A8-4FEE-B5FD-21558BA5CE0B}" destId="{D832B17E-85BE-41CD-9953-24D49C8477FB}" srcOrd="0" destOrd="0" presId="urn:microsoft.com/office/officeart/2005/8/layout/radial2"/>
    <dgm:cxn modelId="{AE5949ED-C396-4A0D-BDDC-0A7134625610}" type="presOf" srcId="{062152CB-DAD2-465F-8B56-44338630696C}" destId="{45D5B448-3C04-4D4C-90CA-1268753C6A58}" srcOrd="0" destOrd="3" presId="urn:microsoft.com/office/officeart/2005/8/layout/radial2"/>
    <dgm:cxn modelId="{CA35EDFC-DD49-4278-9897-195863F38DDA}" type="presParOf" srcId="{E513F2B6-9626-47C5-9A40-E038FBD0E9FC}" destId="{EE467094-6307-43E5-9D47-F47B94C56960}" srcOrd="0" destOrd="0" presId="urn:microsoft.com/office/officeart/2005/8/layout/radial2"/>
    <dgm:cxn modelId="{C58093B5-837D-4D06-8A16-F0464D1EBF3C}" type="presParOf" srcId="{EE467094-6307-43E5-9D47-F47B94C56960}" destId="{4915FA15-58B3-4939-AB46-D64A3AA41CB6}" srcOrd="0" destOrd="0" presId="urn:microsoft.com/office/officeart/2005/8/layout/radial2"/>
    <dgm:cxn modelId="{C727299A-8963-41B8-A5F7-A97CABEA2153}" type="presParOf" srcId="{4915FA15-58B3-4939-AB46-D64A3AA41CB6}" destId="{C787B115-1AF2-43B9-B7DD-6FED6ABD1A24}" srcOrd="0" destOrd="0" presId="urn:microsoft.com/office/officeart/2005/8/layout/radial2"/>
    <dgm:cxn modelId="{5ABC9940-5783-473B-967D-E12782D19EE8}" type="presParOf" srcId="{4915FA15-58B3-4939-AB46-D64A3AA41CB6}" destId="{FA76D1E8-ED18-4636-BA1F-BC7FA6F03A50}" srcOrd="1" destOrd="0" presId="urn:microsoft.com/office/officeart/2005/8/layout/radial2"/>
    <dgm:cxn modelId="{8F38F4E1-CB1B-45A0-9A6F-7D40E5301D25}" type="presParOf" srcId="{EE467094-6307-43E5-9D47-F47B94C56960}" destId="{D832B17E-85BE-41CD-9953-24D49C8477FB}" srcOrd="1" destOrd="0" presId="urn:microsoft.com/office/officeart/2005/8/layout/radial2"/>
    <dgm:cxn modelId="{5D7065EA-24B5-4045-AB55-AA9E825CA90C}" type="presParOf" srcId="{EE467094-6307-43E5-9D47-F47B94C56960}" destId="{D7872874-D2DF-4183-985F-66334B20E750}" srcOrd="2" destOrd="0" presId="urn:microsoft.com/office/officeart/2005/8/layout/radial2"/>
    <dgm:cxn modelId="{229D151C-5EAF-45E2-B601-68C15E4C298A}" type="presParOf" srcId="{D7872874-D2DF-4183-985F-66334B20E750}" destId="{9677E4BE-A5B1-49F9-86F2-905F885EDBE5}" srcOrd="0" destOrd="0" presId="urn:microsoft.com/office/officeart/2005/8/layout/radial2"/>
    <dgm:cxn modelId="{5B2122E2-4202-4EA6-B03F-46E875B86F62}" type="presParOf" srcId="{D7872874-D2DF-4183-985F-66334B20E750}" destId="{45D5B448-3C04-4D4C-90CA-1268753C6A5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BACBCC-A94F-4525-BE98-DA1A54F6A1F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540656-CD73-4D44-BFC5-AFFCCA1B69A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Цель мероприятий:</a:t>
          </a:r>
          <a:endParaRPr lang="ru-RU" dirty="0">
            <a:solidFill>
              <a:schemeClr val="tx1"/>
            </a:solidFill>
          </a:endParaRPr>
        </a:p>
      </dgm:t>
    </dgm:pt>
    <dgm:pt modelId="{87DE7461-9D8E-469B-A9A6-4DE7B0FAA995}" type="parTrans" cxnId="{7A4BAAB3-105F-4C90-9CF9-03116BDCA8DC}">
      <dgm:prSet/>
      <dgm:spPr/>
      <dgm:t>
        <a:bodyPr/>
        <a:lstStyle/>
        <a:p>
          <a:endParaRPr lang="ru-RU"/>
        </a:p>
      </dgm:t>
    </dgm:pt>
    <dgm:pt modelId="{F5571397-A945-4CCF-961D-AE346B89E47A}" type="sibTrans" cxnId="{7A4BAAB3-105F-4C90-9CF9-03116BDCA8DC}">
      <dgm:prSet/>
      <dgm:spPr/>
      <dgm:t>
        <a:bodyPr/>
        <a:lstStyle/>
        <a:p>
          <a:endParaRPr lang="ru-RU"/>
        </a:p>
      </dgm:t>
    </dgm:pt>
    <dgm:pt modelId="{4DF773F4-1466-46E0-94C1-EDE6CC291B52}">
      <dgm:prSet phldrT="[Текст]"/>
      <dgm:spPr/>
      <dgm:t>
        <a:bodyPr/>
        <a:lstStyle/>
        <a:p>
          <a:r>
            <a:rPr lang="ru-RU" dirty="0" smtClean="0"/>
            <a:t>Обучение родителей адекватным и эффективным формам поведения в различных социальных ситуациях и отношениях</a:t>
          </a:r>
          <a:endParaRPr lang="ru-RU" dirty="0"/>
        </a:p>
      </dgm:t>
    </dgm:pt>
    <dgm:pt modelId="{6A112B8F-1D0F-43FF-8AD6-5721E1BF2D56}" type="parTrans" cxnId="{92369404-E413-4A48-92B6-307F84C5DC0F}">
      <dgm:prSet/>
      <dgm:spPr/>
      <dgm:t>
        <a:bodyPr/>
        <a:lstStyle/>
        <a:p>
          <a:endParaRPr lang="ru-RU"/>
        </a:p>
      </dgm:t>
    </dgm:pt>
    <dgm:pt modelId="{C1CA000D-2D4A-474D-85A5-87B1A8742CE9}" type="sibTrans" cxnId="{92369404-E413-4A48-92B6-307F84C5DC0F}">
      <dgm:prSet/>
      <dgm:spPr/>
      <dgm:t>
        <a:bodyPr/>
        <a:lstStyle/>
        <a:p>
          <a:endParaRPr lang="ru-RU"/>
        </a:p>
      </dgm:t>
    </dgm:pt>
    <dgm:pt modelId="{730FDEED-FCFF-4588-BF15-25A6EA538B7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Итог работы по данному направлению</a:t>
          </a:r>
          <a:endParaRPr lang="ru-RU" dirty="0">
            <a:solidFill>
              <a:schemeClr val="tx1"/>
            </a:solidFill>
          </a:endParaRPr>
        </a:p>
      </dgm:t>
    </dgm:pt>
    <dgm:pt modelId="{6873A869-6CB4-4447-B7D7-2F0AB2F49469}" type="parTrans" cxnId="{DDF91ED9-1946-4B8D-BE0C-E92823EB5803}">
      <dgm:prSet/>
      <dgm:spPr/>
      <dgm:t>
        <a:bodyPr/>
        <a:lstStyle/>
        <a:p>
          <a:endParaRPr lang="ru-RU"/>
        </a:p>
      </dgm:t>
    </dgm:pt>
    <dgm:pt modelId="{A7992439-A3E5-4F98-A0FF-1E3E5D49DAF2}" type="sibTrans" cxnId="{DDF91ED9-1946-4B8D-BE0C-E92823EB5803}">
      <dgm:prSet/>
      <dgm:spPr/>
      <dgm:t>
        <a:bodyPr/>
        <a:lstStyle/>
        <a:p>
          <a:endParaRPr lang="ru-RU"/>
        </a:p>
      </dgm:t>
    </dgm:pt>
    <dgm:pt modelId="{2907BDF9-61B8-4375-80AF-57A2353F840C}">
      <dgm:prSet phldrT="[Текст]"/>
      <dgm:spPr/>
      <dgm:t>
        <a:bodyPr/>
        <a:lstStyle/>
        <a:p>
          <a:r>
            <a:rPr lang="ru-RU" dirty="0" smtClean="0"/>
            <a:t>Родители преодолевают социальную тревогу и неуверенность, приобретают гибкость поведения и реагирования</a:t>
          </a:r>
          <a:endParaRPr lang="ru-RU" dirty="0"/>
        </a:p>
      </dgm:t>
    </dgm:pt>
    <dgm:pt modelId="{A5413F64-521D-4EB8-B5B1-F3401F070B3D}" type="parTrans" cxnId="{C40F11A6-99B1-4BA1-BBE9-3648793B5779}">
      <dgm:prSet/>
      <dgm:spPr/>
      <dgm:t>
        <a:bodyPr/>
        <a:lstStyle/>
        <a:p>
          <a:endParaRPr lang="ru-RU"/>
        </a:p>
      </dgm:t>
    </dgm:pt>
    <dgm:pt modelId="{56A90512-B4A8-4D3E-B659-AD6A68A5D675}" type="sibTrans" cxnId="{C40F11A6-99B1-4BA1-BBE9-3648793B5779}">
      <dgm:prSet/>
      <dgm:spPr/>
      <dgm:t>
        <a:bodyPr/>
        <a:lstStyle/>
        <a:p>
          <a:endParaRPr lang="ru-RU"/>
        </a:p>
      </dgm:t>
    </dgm:pt>
    <dgm:pt modelId="{064DF1A8-F319-40A8-98EA-60E071C34A80}">
      <dgm:prSet phldrT="[Текст]"/>
      <dgm:spPr/>
      <dgm:t>
        <a:bodyPr/>
        <a:lstStyle/>
        <a:p>
          <a:r>
            <a:rPr lang="ru-RU" dirty="0" smtClean="0"/>
            <a:t>Родители становятся более компетентными в сфере коммуникации</a:t>
          </a:r>
          <a:endParaRPr lang="ru-RU" dirty="0"/>
        </a:p>
      </dgm:t>
    </dgm:pt>
    <dgm:pt modelId="{91E50725-040A-4A7C-A281-2BCE87C8504A}" type="sibTrans" cxnId="{4D94066E-2A2A-4ECF-809F-8139178F62FD}">
      <dgm:prSet/>
      <dgm:spPr/>
      <dgm:t>
        <a:bodyPr/>
        <a:lstStyle/>
        <a:p>
          <a:endParaRPr lang="ru-RU"/>
        </a:p>
      </dgm:t>
    </dgm:pt>
    <dgm:pt modelId="{3F3EAB67-2CBB-4D5C-9032-3B82CE28A6E2}" type="parTrans" cxnId="{4D94066E-2A2A-4ECF-809F-8139178F62FD}">
      <dgm:prSet/>
      <dgm:spPr/>
      <dgm:t>
        <a:bodyPr/>
        <a:lstStyle/>
        <a:p>
          <a:endParaRPr lang="ru-RU"/>
        </a:p>
      </dgm:t>
    </dgm:pt>
    <dgm:pt modelId="{1A7264FD-A42C-4912-9E31-05AD5E279F12}" type="pres">
      <dgm:prSet presAssocID="{F8BACBCC-A94F-4525-BE98-DA1A54F6A1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69E24-46A9-4F8D-A789-38075404EDCA}" type="pres">
      <dgm:prSet presAssocID="{730FDEED-FCFF-4588-BF15-25A6EA538B7D}" presName="boxAndChildren" presStyleCnt="0"/>
      <dgm:spPr/>
    </dgm:pt>
    <dgm:pt modelId="{F3BCDE23-BD71-4E88-8333-350A4ACB03FF}" type="pres">
      <dgm:prSet presAssocID="{730FDEED-FCFF-4588-BF15-25A6EA538B7D}" presName="parentTextBox" presStyleLbl="node1" presStyleIdx="0" presStyleCnt="2"/>
      <dgm:spPr/>
      <dgm:t>
        <a:bodyPr/>
        <a:lstStyle/>
        <a:p>
          <a:endParaRPr lang="ru-RU"/>
        </a:p>
      </dgm:t>
    </dgm:pt>
    <dgm:pt modelId="{44B8540E-FE29-489B-AC60-023F3074FED2}" type="pres">
      <dgm:prSet presAssocID="{730FDEED-FCFF-4588-BF15-25A6EA538B7D}" presName="entireBox" presStyleLbl="node1" presStyleIdx="0" presStyleCnt="2"/>
      <dgm:spPr/>
      <dgm:t>
        <a:bodyPr/>
        <a:lstStyle/>
        <a:p>
          <a:endParaRPr lang="ru-RU"/>
        </a:p>
      </dgm:t>
    </dgm:pt>
    <dgm:pt modelId="{158241B2-FD5A-4B68-99FE-27B3482AABB7}" type="pres">
      <dgm:prSet presAssocID="{730FDEED-FCFF-4588-BF15-25A6EA538B7D}" presName="descendantBox" presStyleCnt="0"/>
      <dgm:spPr/>
    </dgm:pt>
    <dgm:pt modelId="{3C46241B-444D-4CFE-93F2-5122B570C5BE}" type="pres">
      <dgm:prSet presAssocID="{2907BDF9-61B8-4375-80AF-57A2353F840C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7E58A-215A-43C8-B8A3-202248CB4DD8}" type="pres">
      <dgm:prSet presAssocID="{064DF1A8-F319-40A8-98EA-60E071C34A80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70744-CC20-47DC-8D71-AF51151741E7}" type="pres">
      <dgm:prSet presAssocID="{F5571397-A945-4CCF-961D-AE346B89E47A}" presName="sp" presStyleCnt="0"/>
      <dgm:spPr/>
    </dgm:pt>
    <dgm:pt modelId="{FBE9EEBE-5F40-4F20-A6AC-6EA3E299926F}" type="pres">
      <dgm:prSet presAssocID="{4D540656-CD73-4D44-BFC5-AFFCCA1B69A0}" presName="arrowAndChildren" presStyleCnt="0"/>
      <dgm:spPr/>
    </dgm:pt>
    <dgm:pt modelId="{DD1E0455-2659-4FEA-BD2F-D91DB162CECC}" type="pres">
      <dgm:prSet presAssocID="{4D540656-CD73-4D44-BFC5-AFFCCA1B69A0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1A144C17-8618-4C50-93EC-C5CCE979D4E6}" type="pres">
      <dgm:prSet presAssocID="{4D540656-CD73-4D44-BFC5-AFFCCA1B69A0}" presName="arrow" presStyleLbl="node1" presStyleIdx="1" presStyleCnt="2"/>
      <dgm:spPr/>
      <dgm:t>
        <a:bodyPr/>
        <a:lstStyle/>
        <a:p>
          <a:endParaRPr lang="ru-RU"/>
        </a:p>
      </dgm:t>
    </dgm:pt>
    <dgm:pt modelId="{88F23030-0D45-47AD-9C22-4C98A78F96C9}" type="pres">
      <dgm:prSet presAssocID="{4D540656-CD73-4D44-BFC5-AFFCCA1B69A0}" presName="descendantArrow" presStyleCnt="0"/>
      <dgm:spPr/>
    </dgm:pt>
    <dgm:pt modelId="{136A7610-AC02-46AA-8A39-C8B826D8CB3D}" type="pres">
      <dgm:prSet presAssocID="{4DF773F4-1466-46E0-94C1-EDE6CC291B52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369404-E413-4A48-92B6-307F84C5DC0F}" srcId="{4D540656-CD73-4D44-BFC5-AFFCCA1B69A0}" destId="{4DF773F4-1466-46E0-94C1-EDE6CC291B52}" srcOrd="0" destOrd="0" parTransId="{6A112B8F-1D0F-43FF-8AD6-5721E1BF2D56}" sibTransId="{C1CA000D-2D4A-474D-85A5-87B1A8742CE9}"/>
    <dgm:cxn modelId="{AE8A9FB9-B275-488B-9FCB-657BD1CE8A12}" type="presOf" srcId="{064DF1A8-F319-40A8-98EA-60E071C34A80}" destId="{1B37E58A-215A-43C8-B8A3-202248CB4DD8}" srcOrd="0" destOrd="0" presId="urn:microsoft.com/office/officeart/2005/8/layout/process4"/>
    <dgm:cxn modelId="{5D16FF8B-C6C8-4A83-8803-12BFAA560685}" type="presOf" srcId="{730FDEED-FCFF-4588-BF15-25A6EA538B7D}" destId="{44B8540E-FE29-489B-AC60-023F3074FED2}" srcOrd="1" destOrd="0" presId="urn:microsoft.com/office/officeart/2005/8/layout/process4"/>
    <dgm:cxn modelId="{4F8C76D4-587F-4CD5-8E58-C155F6349C28}" type="presOf" srcId="{4D540656-CD73-4D44-BFC5-AFFCCA1B69A0}" destId="{DD1E0455-2659-4FEA-BD2F-D91DB162CECC}" srcOrd="0" destOrd="0" presId="urn:microsoft.com/office/officeart/2005/8/layout/process4"/>
    <dgm:cxn modelId="{B67C26A2-D9AB-44E2-BB90-6AB0C87E93B9}" type="presOf" srcId="{730FDEED-FCFF-4588-BF15-25A6EA538B7D}" destId="{F3BCDE23-BD71-4E88-8333-350A4ACB03FF}" srcOrd="0" destOrd="0" presId="urn:microsoft.com/office/officeart/2005/8/layout/process4"/>
    <dgm:cxn modelId="{DDF91ED9-1946-4B8D-BE0C-E92823EB5803}" srcId="{F8BACBCC-A94F-4525-BE98-DA1A54F6A1FE}" destId="{730FDEED-FCFF-4588-BF15-25A6EA538B7D}" srcOrd="1" destOrd="0" parTransId="{6873A869-6CB4-4447-B7D7-2F0AB2F49469}" sibTransId="{A7992439-A3E5-4F98-A0FF-1E3E5D49DAF2}"/>
    <dgm:cxn modelId="{2E64D143-BDFC-4FEC-8F67-20CA330BC1B9}" type="presOf" srcId="{4DF773F4-1466-46E0-94C1-EDE6CC291B52}" destId="{136A7610-AC02-46AA-8A39-C8B826D8CB3D}" srcOrd="0" destOrd="0" presId="urn:microsoft.com/office/officeart/2005/8/layout/process4"/>
    <dgm:cxn modelId="{A448D21E-FF9D-47B3-91D0-1F6A445095F5}" type="presOf" srcId="{F8BACBCC-A94F-4525-BE98-DA1A54F6A1FE}" destId="{1A7264FD-A42C-4912-9E31-05AD5E279F12}" srcOrd="0" destOrd="0" presId="urn:microsoft.com/office/officeart/2005/8/layout/process4"/>
    <dgm:cxn modelId="{C40F11A6-99B1-4BA1-BBE9-3648793B5779}" srcId="{730FDEED-FCFF-4588-BF15-25A6EA538B7D}" destId="{2907BDF9-61B8-4375-80AF-57A2353F840C}" srcOrd="0" destOrd="0" parTransId="{A5413F64-521D-4EB8-B5B1-F3401F070B3D}" sibTransId="{56A90512-B4A8-4D3E-B659-AD6A68A5D675}"/>
    <dgm:cxn modelId="{F1EDBDBC-9B5A-4BA6-A1E5-1410E67BDC77}" type="presOf" srcId="{2907BDF9-61B8-4375-80AF-57A2353F840C}" destId="{3C46241B-444D-4CFE-93F2-5122B570C5BE}" srcOrd="0" destOrd="0" presId="urn:microsoft.com/office/officeart/2005/8/layout/process4"/>
    <dgm:cxn modelId="{7A4BAAB3-105F-4C90-9CF9-03116BDCA8DC}" srcId="{F8BACBCC-A94F-4525-BE98-DA1A54F6A1FE}" destId="{4D540656-CD73-4D44-BFC5-AFFCCA1B69A0}" srcOrd="0" destOrd="0" parTransId="{87DE7461-9D8E-469B-A9A6-4DE7B0FAA995}" sibTransId="{F5571397-A945-4CCF-961D-AE346B89E47A}"/>
    <dgm:cxn modelId="{3BADBFDF-7E54-4ABD-9E20-23B87EB1C5F0}" type="presOf" srcId="{4D540656-CD73-4D44-BFC5-AFFCCA1B69A0}" destId="{1A144C17-8618-4C50-93EC-C5CCE979D4E6}" srcOrd="1" destOrd="0" presId="urn:microsoft.com/office/officeart/2005/8/layout/process4"/>
    <dgm:cxn modelId="{4D94066E-2A2A-4ECF-809F-8139178F62FD}" srcId="{730FDEED-FCFF-4588-BF15-25A6EA538B7D}" destId="{064DF1A8-F319-40A8-98EA-60E071C34A80}" srcOrd="1" destOrd="0" parTransId="{3F3EAB67-2CBB-4D5C-9032-3B82CE28A6E2}" sibTransId="{91E50725-040A-4A7C-A281-2BCE87C8504A}"/>
    <dgm:cxn modelId="{11CE1A45-D2B5-4033-982A-2EFB735D2A91}" type="presParOf" srcId="{1A7264FD-A42C-4912-9E31-05AD5E279F12}" destId="{B3969E24-46A9-4F8D-A789-38075404EDCA}" srcOrd="0" destOrd="0" presId="urn:microsoft.com/office/officeart/2005/8/layout/process4"/>
    <dgm:cxn modelId="{1EADCDD3-FAA9-4BF6-A26B-F8B7A27B0255}" type="presParOf" srcId="{B3969E24-46A9-4F8D-A789-38075404EDCA}" destId="{F3BCDE23-BD71-4E88-8333-350A4ACB03FF}" srcOrd="0" destOrd="0" presId="urn:microsoft.com/office/officeart/2005/8/layout/process4"/>
    <dgm:cxn modelId="{4B6C1918-39B7-4567-8D17-7519ECC0AF3A}" type="presParOf" srcId="{B3969E24-46A9-4F8D-A789-38075404EDCA}" destId="{44B8540E-FE29-489B-AC60-023F3074FED2}" srcOrd="1" destOrd="0" presId="urn:microsoft.com/office/officeart/2005/8/layout/process4"/>
    <dgm:cxn modelId="{059B616C-4314-4CF5-8088-A0AD25385167}" type="presParOf" srcId="{B3969E24-46A9-4F8D-A789-38075404EDCA}" destId="{158241B2-FD5A-4B68-99FE-27B3482AABB7}" srcOrd="2" destOrd="0" presId="urn:microsoft.com/office/officeart/2005/8/layout/process4"/>
    <dgm:cxn modelId="{7D8B72D5-7E03-4945-9AA3-087EE147F1A7}" type="presParOf" srcId="{158241B2-FD5A-4B68-99FE-27B3482AABB7}" destId="{3C46241B-444D-4CFE-93F2-5122B570C5BE}" srcOrd="0" destOrd="0" presId="urn:microsoft.com/office/officeart/2005/8/layout/process4"/>
    <dgm:cxn modelId="{3388494E-6039-4E44-8C10-053F79BA4F40}" type="presParOf" srcId="{158241B2-FD5A-4B68-99FE-27B3482AABB7}" destId="{1B37E58A-215A-43C8-B8A3-202248CB4DD8}" srcOrd="1" destOrd="0" presId="urn:microsoft.com/office/officeart/2005/8/layout/process4"/>
    <dgm:cxn modelId="{5A25ECFA-FE8D-4EF5-BD53-4AE4D3FF565A}" type="presParOf" srcId="{1A7264FD-A42C-4912-9E31-05AD5E279F12}" destId="{E3370744-CC20-47DC-8D71-AF51151741E7}" srcOrd="1" destOrd="0" presId="urn:microsoft.com/office/officeart/2005/8/layout/process4"/>
    <dgm:cxn modelId="{FBF669ED-9D09-469D-80CD-E4F464A73818}" type="presParOf" srcId="{1A7264FD-A42C-4912-9E31-05AD5E279F12}" destId="{FBE9EEBE-5F40-4F20-A6AC-6EA3E299926F}" srcOrd="2" destOrd="0" presId="urn:microsoft.com/office/officeart/2005/8/layout/process4"/>
    <dgm:cxn modelId="{06906F50-F81B-469A-95CE-295069CE8D6A}" type="presParOf" srcId="{FBE9EEBE-5F40-4F20-A6AC-6EA3E299926F}" destId="{DD1E0455-2659-4FEA-BD2F-D91DB162CECC}" srcOrd="0" destOrd="0" presId="urn:microsoft.com/office/officeart/2005/8/layout/process4"/>
    <dgm:cxn modelId="{8C920959-5CC4-429F-8549-DF1AE83CF75B}" type="presParOf" srcId="{FBE9EEBE-5F40-4F20-A6AC-6EA3E299926F}" destId="{1A144C17-8618-4C50-93EC-C5CCE979D4E6}" srcOrd="1" destOrd="0" presId="urn:microsoft.com/office/officeart/2005/8/layout/process4"/>
    <dgm:cxn modelId="{176BA732-25FC-43A4-8417-084A15A68537}" type="presParOf" srcId="{FBE9EEBE-5F40-4F20-A6AC-6EA3E299926F}" destId="{88F23030-0D45-47AD-9C22-4C98A78F96C9}" srcOrd="2" destOrd="0" presId="urn:microsoft.com/office/officeart/2005/8/layout/process4"/>
    <dgm:cxn modelId="{7F23B7C9-45FC-411D-A65B-12942043A277}" type="presParOf" srcId="{88F23030-0D45-47AD-9C22-4C98A78F96C9}" destId="{136A7610-AC02-46AA-8A39-C8B826D8CB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C4E0E1-E6E5-4CC4-9D4F-F726851209B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C768C7-2DC6-4856-8C7E-3907A22811C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Формы работы</a:t>
          </a:r>
        </a:p>
        <a:p>
          <a:r>
            <a:rPr lang="ru-RU" dirty="0" smtClean="0">
              <a:solidFill>
                <a:schemeClr val="tx1"/>
              </a:solidFill>
            </a:rPr>
            <a:t>(групповые)</a:t>
          </a:r>
        </a:p>
      </dgm:t>
    </dgm:pt>
    <dgm:pt modelId="{951F85B2-F8A8-4FEE-B5FD-21558BA5CE0B}" type="parTrans" cxnId="{2EF9C33B-D3C7-4EB6-A101-F92CB7862AE9}">
      <dgm:prSet/>
      <dgm:spPr/>
      <dgm:t>
        <a:bodyPr/>
        <a:lstStyle/>
        <a:p>
          <a:endParaRPr lang="ru-RU"/>
        </a:p>
      </dgm:t>
    </dgm:pt>
    <dgm:pt modelId="{9EDF8F78-9AD3-4796-8FBB-505243B5A16F}" type="sibTrans" cxnId="{2EF9C33B-D3C7-4EB6-A101-F92CB7862AE9}">
      <dgm:prSet/>
      <dgm:spPr/>
      <dgm:t>
        <a:bodyPr/>
        <a:lstStyle/>
        <a:p>
          <a:endParaRPr lang="ru-RU"/>
        </a:p>
      </dgm:t>
    </dgm:pt>
    <dgm:pt modelId="{BF681510-BA71-4414-AC57-E6E6DE559AE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Семинары – практикумы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6CF5DC9-BFD5-4BD4-B292-7668F2DF3E32}" type="parTrans" cxnId="{3674C7E6-6AD4-40C3-8942-48EF008C37DB}">
      <dgm:prSet/>
      <dgm:spPr/>
      <dgm:t>
        <a:bodyPr/>
        <a:lstStyle/>
        <a:p>
          <a:endParaRPr lang="ru-RU"/>
        </a:p>
      </dgm:t>
    </dgm:pt>
    <dgm:pt modelId="{FBB06DC9-FD6F-48CB-8719-041DBB5DAB68}" type="sibTrans" cxnId="{3674C7E6-6AD4-40C3-8942-48EF008C37DB}">
      <dgm:prSet/>
      <dgm:spPr/>
      <dgm:t>
        <a:bodyPr/>
        <a:lstStyle/>
        <a:p>
          <a:endParaRPr lang="ru-RU"/>
        </a:p>
      </dgm:t>
    </dgm:pt>
    <dgm:pt modelId="{406BEDD7-F9FA-4CBB-AD2F-AA53A59A05E2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Практические занятия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0B9FE7D-26F4-4A01-BA0E-8F5A3D9A2B0C}" type="parTrans" cxnId="{B62BF1E9-1DDE-447A-8DF9-55AED0C9743D}">
      <dgm:prSet/>
      <dgm:spPr/>
    </dgm:pt>
    <dgm:pt modelId="{D9DFA6FC-F13A-433A-9C62-23407A8C11A5}" type="sibTrans" cxnId="{B62BF1E9-1DDE-447A-8DF9-55AED0C9743D}">
      <dgm:prSet/>
      <dgm:spPr/>
    </dgm:pt>
    <dgm:pt modelId="{E513F2B6-9626-47C5-9A40-E038FBD0E9FC}" type="pres">
      <dgm:prSet presAssocID="{2BC4E0E1-E6E5-4CC4-9D4F-F726851209B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467094-6307-43E5-9D47-F47B94C56960}" type="pres">
      <dgm:prSet presAssocID="{2BC4E0E1-E6E5-4CC4-9D4F-F726851209B6}" presName="cycle" presStyleCnt="0"/>
      <dgm:spPr/>
    </dgm:pt>
    <dgm:pt modelId="{4915FA15-58B3-4939-AB46-D64A3AA41CB6}" type="pres">
      <dgm:prSet presAssocID="{2BC4E0E1-E6E5-4CC4-9D4F-F726851209B6}" presName="centerShape" presStyleCnt="0"/>
      <dgm:spPr/>
    </dgm:pt>
    <dgm:pt modelId="{C787B115-1AF2-43B9-B7DD-6FED6ABD1A24}" type="pres">
      <dgm:prSet presAssocID="{2BC4E0E1-E6E5-4CC4-9D4F-F726851209B6}" presName="connSite" presStyleLbl="node1" presStyleIdx="0" presStyleCnt="2"/>
      <dgm:spPr/>
    </dgm:pt>
    <dgm:pt modelId="{FA76D1E8-ED18-4636-BA1F-BC7FA6F03A50}" type="pres">
      <dgm:prSet presAssocID="{2BC4E0E1-E6E5-4CC4-9D4F-F726851209B6}" presName="visible" presStyleLbl="node1" presStyleIdx="0" presStyleCnt="2" custScaleX="69276" custScaleY="802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32B17E-85BE-41CD-9953-24D49C8477FB}" type="pres">
      <dgm:prSet presAssocID="{951F85B2-F8A8-4FEE-B5FD-21558BA5CE0B}" presName="Name25" presStyleLbl="parChTrans1D1" presStyleIdx="0" presStyleCnt="1"/>
      <dgm:spPr/>
      <dgm:t>
        <a:bodyPr/>
        <a:lstStyle/>
        <a:p>
          <a:endParaRPr lang="ru-RU"/>
        </a:p>
      </dgm:t>
    </dgm:pt>
    <dgm:pt modelId="{D7872874-D2DF-4183-985F-66334B20E750}" type="pres">
      <dgm:prSet presAssocID="{EDC768C7-2DC6-4856-8C7E-3907A22811C8}" presName="node" presStyleCnt="0"/>
      <dgm:spPr/>
    </dgm:pt>
    <dgm:pt modelId="{9677E4BE-A5B1-49F9-86F2-905F885EDBE5}" type="pres">
      <dgm:prSet presAssocID="{EDC768C7-2DC6-4856-8C7E-3907A22811C8}" presName="parentNode" presStyleLbl="node1" presStyleIdx="1" presStyleCnt="2" custScaleX="116997" custScaleY="119250" custLinFactNeighborX="16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5B448-3C04-4D4C-90CA-1268753C6A58}" type="pres">
      <dgm:prSet presAssocID="{EDC768C7-2DC6-4856-8C7E-3907A22811C8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2BF1E9-1DDE-447A-8DF9-55AED0C9743D}" srcId="{EDC768C7-2DC6-4856-8C7E-3907A22811C8}" destId="{406BEDD7-F9FA-4CBB-AD2F-AA53A59A05E2}" srcOrd="1" destOrd="0" parTransId="{A0B9FE7D-26F4-4A01-BA0E-8F5A3D9A2B0C}" sibTransId="{D9DFA6FC-F13A-433A-9C62-23407A8C11A5}"/>
    <dgm:cxn modelId="{70F19EDF-825E-40E9-AA84-0644ACDF0531}" type="presOf" srcId="{EDC768C7-2DC6-4856-8C7E-3907A22811C8}" destId="{9677E4BE-A5B1-49F9-86F2-905F885EDBE5}" srcOrd="0" destOrd="0" presId="urn:microsoft.com/office/officeart/2005/8/layout/radial2"/>
    <dgm:cxn modelId="{69AC2330-597B-4E30-B053-7A39766D72CF}" type="presOf" srcId="{951F85B2-F8A8-4FEE-B5FD-21558BA5CE0B}" destId="{D832B17E-85BE-41CD-9953-24D49C8477FB}" srcOrd="0" destOrd="0" presId="urn:microsoft.com/office/officeart/2005/8/layout/radial2"/>
    <dgm:cxn modelId="{510EF27A-6808-43B4-9A8B-1C1D2AD16E43}" type="presOf" srcId="{BF681510-BA71-4414-AC57-E6E6DE559AE6}" destId="{45D5B448-3C04-4D4C-90CA-1268753C6A58}" srcOrd="0" destOrd="0" presId="urn:microsoft.com/office/officeart/2005/8/layout/radial2"/>
    <dgm:cxn modelId="{2EF9C33B-D3C7-4EB6-A101-F92CB7862AE9}" srcId="{2BC4E0E1-E6E5-4CC4-9D4F-F726851209B6}" destId="{EDC768C7-2DC6-4856-8C7E-3907A22811C8}" srcOrd="0" destOrd="0" parTransId="{951F85B2-F8A8-4FEE-B5FD-21558BA5CE0B}" sibTransId="{9EDF8F78-9AD3-4796-8FBB-505243B5A16F}"/>
    <dgm:cxn modelId="{DA88A1C4-01AC-41E6-9EDE-F3A7D6BC1C22}" type="presOf" srcId="{2BC4E0E1-E6E5-4CC4-9D4F-F726851209B6}" destId="{E513F2B6-9626-47C5-9A40-E038FBD0E9FC}" srcOrd="0" destOrd="0" presId="urn:microsoft.com/office/officeart/2005/8/layout/radial2"/>
    <dgm:cxn modelId="{3674C7E6-6AD4-40C3-8942-48EF008C37DB}" srcId="{EDC768C7-2DC6-4856-8C7E-3907A22811C8}" destId="{BF681510-BA71-4414-AC57-E6E6DE559AE6}" srcOrd="0" destOrd="0" parTransId="{A6CF5DC9-BFD5-4BD4-B292-7668F2DF3E32}" sibTransId="{FBB06DC9-FD6F-48CB-8719-041DBB5DAB68}"/>
    <dgm:cxn modelId="{7317BD77-BC0C-4A3F-82E1-688AC62B54CE}" type="presOf" srcId="{406BEDD7-F9FA-4CBB-AD2F-AA53A59A05E2}" destId="{45D5B448-3C04-4D4C-90CA-1268753C6A58}" srcOrd="0" destOrd="1" presId="urn:microsoft.com/office/officeart/2005/8/layout/radial2"/>
    <dgm:cxn modelId="{F17A326B-B124-4B08-B0D9-46661D73DAFB}" type="presParOf" srcId="{E513F2B6-9626-47C5-9A40-E038FBD0E9FC}" destId="{EE467094-6307-43E5-9D47-F47B94C56960}" srcOrd="0" destOrd="0" presId="urn:microsoft.com/office/officeart/2005/8/layout/radial2"/>
    <dgm:cxn modelId="{47CAA93C-656D-4790-9FAD-2F256ECD46BC}" type="presParOf" srcId="{EE467094-6307-43E5-9D47-F47B94C56960}" destId="{4915FA15-58B3-4939-AB46-D64A3AA41CB6}" srcOrd="0" destOrd="0" presId="urn:microsoft.com/office/officeart/2005/8/layout/radial2"/>
    <dgm:cxn modelId="{9E9EC87E-600D-4F3A-92F1-63530025B09A}" type="presParOf" srcId="{4915FA15-58B3-4939-AB46-D64A3AA41CB6}" destId="{C787B115-1AF2-43B9-B7DD-6FED6ABD1A24}" srcOrd="0" destOrd="0" presId="urn:microsoft.com/office/officeart/2005/8/layout/radial2"/>
    <dgm:cxn modelId="{A2E53EB6-1935-42D7-853F-F10672EC0FC9}" type="presParOf" srcId="{4915FA15-58B3-4939-AB46-D64A3AA41CB6}" destId="{FA76D1E8-ED18-4636-BA1F-BC7FA6F03A50}" srcOrd="1" destOrd="0" presId="urn:microsoft.com/office/officeart/2005/8/layout/radial2"/>
    <dgm:cxn modelId="{187BAD71-06ED-48C7-89CE-14C9320F5632}" type="presParOf" srcId="{EE467094-6307-43E5-9D47-F47B94C56960}" destId="{D832B17E-85BE-41CD-9953-24D49C8477FB}" srcOrd="1" destOrd="0" presId="urn:microsoft.com/office/officeart/2005/8/layout/radial2"/>
    <dgm:cxn modelId="{657C44DF-CBE8-45C6-AF45-7E0BAA2357B1}" type="presParOf" srcId="{EE467094-6307-43E5-9D47-F47B94C56960}" destId="{D7872874-D2DF-4183-985F-66334B20E750}" srcOrd="2" destOrd="0" presId="urn:microsoft.com/office/officeart/2005/8/layout/radial2"/>
    <dgm:cxn modelId="{71425E52-82F6-44F2-BE3B-0199B2981907}" type="presParOf" srcId="{D7872874-D2DF-4183-985F-66334B20E750}" destId="{9677E4BE-A5B1-49F9-86F2-905F885EDBE5}" srcOrd="0" destOrd="0" presId="urn:microsoft.com/office/officeart/2005/8/layout/radial2"/>
    <dgm:cxn modelId="{0E5D2456-99A5-418D-8E25-F3B7A8B893E4}" type="presParOf" srcId="{D7872874-D2DF-4183-985F-66334B20E750}" destId="{45D5B448-3C04-4D4C-90CA-1268753C6A5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C8F61D-3BC0-41BE-B3AB-E2DD64C3301B}">
      <dsp:nvSpPr>
        <dsp:cNvPr id="0" name=""/>
        <dsp:cNvSpPr/>
      </dsp:nvSpPr>
      <dsp:spPr>
        <a:xfrm>
          <a:off x="1650633" y="590570"/>
          <a:ext cx="4065509" cy="4065509"/>
        </a:xfrm>
        <a:prstGeom prst="blockArc">
          <a:avLst>
            <a:gd name="adj1" fmla="val 11604528"/>
            <a:gd name="adj2" fmla="val 16549545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8961E-7882-4FB6-82B1-AA000DC20E09}">
      <dsp:nvSpPr>
        <dsp:cNvPr id="0" name=""/>
        <dsp:cNvSpPr/>
      </dsp:nvSpPr>
      <dsp:spPr>
        <a:xfrm>
          <a:off x="1672837" y="484734"/>
          <a:ext cx="4065509" cy="4065509"/>
        </a:xfrm>
        <a:prstGeom prst="blockArc">
          <a:avLst>
            <a:gd name="adj1" fmla="val 7189943"/>
            <a:gd name="adj2" fmla="val 11417275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0F60C-0C84-4067-B20D-FF867A24CA5D}">
      <dsp:nvSpPr>
        <dsp:cNvPr id="0" name=""/>
        <dsp:cNvSpPr/>
      </dsp:nvSpPr>
      <dsp:spPr>
        <a:xfrm>
          <a:off x="1852175" y="600825"/>
          <a:ext cx="4065509" cy="4065509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4F5BC-8E1A-4194-8303-D0B615B2625D}">
      <dsp:nvSpPr>
        <dsp:cNvPr id="0" name=""/>
        <dsp:cNvSpPr/>
      </dsp:nvSpPr>
      <dsp:spPr>
        <a:xfrm>
          <a:off x="2504930" y="289388"/>
          <a:ext cx="4065509" cy="4065509"/>
        </a:xfrm>
        <a:prstGeom prst="blockArc">
          <a:avLst>
            <a:gd name="adj1" fmla="val 21074850"/>
            <a:gd name="adj2" fmla="val 4499231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02A40-8989-423E-8A9D-4E4857C81C36}">
      <dsp:nvSpPr>
        <dsp:cNvPr id="0" name=""/>
        <dsp:cNvSpPr/>
      </dsp:nvSpPr>
      <dsp:spPr>
        <a:xfrm>
          <a:off x="2543089" y="476740"/>
          <a:ext cx="4065509" cy="4065509"/>
        </a:xfrm>
        <a:prstGeom prst="blockArc">
          <a:avLst>
            <a:gd name="adj1" fmla="val 14978214"/>
            <a:gd name="adj2" fmla="val 20743686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44F54-EF27-4F58-AE5D-F30FFE5D0572}">
      <dsp:nvSpPr>
        <dsp:cNvPr id="0" name=""/>
        <dsp:cNvSpPr/>
      </dsp:nvSpPr>
      <dsp:spPr>
        <a:xfrm>
          <a:off x="2948652" y="1697302"/>
          <a:ext cx="1872555" cy="1872555"/>
        </a:xfrm>
        <a:prstGeom prst="flowChartPunchedTap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</a:rPr>
            <a:t>Школа родителей</a:t>
          </a:r>
          <a:endParaRPr lang="ru-RU" sz="3100" kern="1200" dirty="0">
            <a:solidFill>
              <a:schemeClr val="tx1"/>
            </a:solidFill>
          </a:endParaRPr>
        </a:p>
      </dsp:txBody>
      <dsp:txXfrm>
        <a:off x="2948652" y="1697302"/>
        <a:ext cx="1872555" cy="1872555"/>
      </dsp:txXfrm>
    </dsp:sp>
    <dsp:sp modelId="{00902591-EFF1-459B-B0CF-B6C8508C4306}">
      <dsp:nvSpPr>
        <dsp:cNvPr id="0" name=""/>
        <dsp:cNvSpPr/>
      </dsp:nvSpPr>
      <dsp:spPr>
        <a:xfrm>
          <a:off x="2599046" y="7484"/>
          <a:ext cx="2571767" cy="1281060"/>
        </a:xfrm>
        <a:prstGeom prst="horizontalScroll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образовательное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99046" y="7484"/>
        <a:ext cx="2571767" cy="1281060"/>
      </dsp:txXfrm>
    </dsp:sp>
    <dsp:sp modelId="{6711367C-5C68-4264-BD0A-20DD399BBD46}">
      <dsp:nvSpPr>
        <dsp:cNvPr id="0" name=""/>
        <dsp:cNvSpPr/>
      </dsp:nvSpPr>
      <dsp:spPr>
        <a:xfrm>
          <a:off x="4956367" y="1258700"/>
          <a:ext cx="3087523" cy="1522612"/>
        </a:xfrm>
        <a:prstGeom prst="horizontalScroll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психотерапевтическое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56367" y="1258700"/>
        <a:ext cx="3087523" cy="1522612"/>
      </dsp:txXfrm>
    </dsp:sp>
    <dsp:sp modelId="{703FDC25-BDF9-4E59-BB0E-13EC2BF045A4}">
      <dsp:nvSpPr>
        <dsp:cNvPr id="0" name=""/>
        <dsp:cNvSpPr/>
      </dsp:nvSpPr>
      <dsp:spPr>
        <a:xfrm>
          <a:off x="3988967" y="3567122"/>
          <a:ext cx="2126099" cy="1345629"/>
        </a:xfrm>
        <a:prstGeom prst="horizontalScroll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интеграционное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88967" y="3567122"/>
        <a:ext cx="2126099" cy="1345629"/>
      </dsp:txXfrm>
    </dsp:sp>
    <dsp:sp modelId="{E384325D-4615-4E1C-AE8D-81FD98DBB79C}">
      <dsp:nvSpPr>
        <dsp:cNvPr id="0" name=""/>
        <dsp:cNvSpPr/>
      </dsp:nvSpPr>
      <dsp:spPr>
        <a:xfrm>
          <a:off x="2062449" y="3584543"/>
          <a:ext cx="1310788" cy="1310788"/>
        </a:xfrm>
        <a:prstGeom prst="horizontalScroll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правовое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62449" y="3584543"/>
        <a:ext cx="1310788" cy="1310788"/>
      </dsp:txXfrm>
    </dsp:sp>
    <dsp:sp modelId="{9706837E-D2C6-475F-B389-70858918DC1B}">
      <dsp:nvSpPr>
        <dsp:cNvPr id="0" name=""/>
        <dsp:cNvSpPr/>
      </dsp:nvSpPr>
      <dsp:spPr>
        <a:xfrm>
          <a:off x="667925" y="1401571"/>
          <a:ext cx="2168044" cy="1522612"/>
        </a:xfrm>
        <a:prstGeom prst="horizontalScroll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</a:rPr>
            <a:t>Социально-тренинговое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67925" y="1401571"/>
        <a:ext cx="2168044" cy="152261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B8540E-FE29-489B-AC60-023F3074FED2}">
      <dsp:nvSpPr>
        <dsp:cNvPr id="0" name=""/>
        <dsp:cNvSpPr/>
      </dsp:nvSpPr>
      <dsp:spPr>
        <a:xfrm>
          <a:off x="0" y="2979816"/>
          <a:ext cx="8229599" cy="1955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Итог работы по данному направлению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0" y="2979816"/>
        <a:ext cx="8229599" cy="1055744"/>
      </dsp:txXfrm>
    </dsp:sp>
    <dsp:sp modelId="{3C46241B-444D-4CFE-93F2-5122B570C5BE}">
      <dsp:nvSpPr>
        <dsp:cNvPr id="0" name=""/>
        <dsp:cNvSpPr/>
      </dsp:nvSpPr>
      <dsp:spPr>
        <a:xfrm>
          <a:off x="0" y="3996459"/>
          <a:ext cx="8229600" cy="8993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Знания законодательных документов помогают улучшить условия жизни ребенка и семьи</a:t>
          </a:r>
          <a:endParaRPr lang="ru-RU" sz="2000" kern="1200" dirty="0"/>
        </a:p>
      </dsp:txBody>
      <dsp:txXfrm>
        <a:off x="0" y="3996459"/>
        <a:ext cx="8229600" cy="899337"/>
      </dsp:txXfrm>
    </dsp:sp>
    <dsp:sp modelId="{1A144C17-8618-4C50-93EC-C5CCE979D4E6}">
      <dsp:nvSpPr>
        <dsp:cNvPr id="0" name=""/>
        <dsp:cNvSpPr/>
      </dsp:nvSpPr>
      <dsp:spPr>
        <a:xfrm rot="10800000">
          <a:off x="0" y="2226"/>
          <a:ext cx="8229599" cy="30069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Цель мероприятий: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0" y="2226"/>
        <a:ext cx="8229599" cy="1055427"/>
      </dsp:txXfrm>
    </dsp:sp>
    <dsp:sp modelId="{136A7610-AC02-46AA-8A39-C8B826D8CB3D}">
      <dsp:nvSpPr>
        <dsp:cNvPr id="0" name=""/>
        <dsp:cNvSpPr/>
      </dsp:nvSpPr>
      <dsp:spPr>
        <a:xfrm>
          <a:off x="0" y="1057653"/>
          <a:ext cx="8229600" cy="8990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Приобретение родителями правовой грамотности в отношении гражданского законодательства, касающегося детей с нарушением зрения и их семей</a:t>
          </a:r>
          <a:endParaRPr lang="ru-RU" sz="2000" kern="1200" dirty="0"/>
        </a:p>
      </dsp:txBody>
      <dsp:txXfrm>
        <a:off x="0" y="1057653"/>
        <a:ext cx="8229600" cy="89906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2B17E-85BE-41CD-9953-24D49C8477FB}">
      <dsp:nvSpPr>
        <dsp:cNvPr id="0" name=""/>
        <dsp:cNvSpPr/>
      </dsp:nvSpPr>
      <dsp:spPr>
        <a:xfrm>
          <a:off x="2443163" y="2434592"/>
          <a:ext cx="785682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785682" y="339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6D1E8-ED18-4636-BA1F-BC7FA6F03A50}">
      <dsp:nvSpPr>
        <dsp:cNvPr id="0" name=""/>
        <dsp:cNvSpPr/>
      </dsp:nvSpPr>
      <dsp:spPr>
        <a:xfrm>
          <a:off x="283101" y="1508096"/>
          <a:ext cx="2145788" cy="19209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7E4BE-A5B1-49F9-86F2-905F885EDBE5}">
      <dsp:nvSpPr>
        <dsp:cNvPr id="0" name=""/>
        <dsp:cNvSpPr/>
      </dsp:nvSpPr>
      <dsp:spPr>
        <a:xfrm>
          <a:off x="3228845" y="1357322"/>
          <a:ext cx="1751854" cy="2222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Формы работы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(групповые)</a:t>
          </a:r>
        </a:p>
      </dsp:txBody>
      <dsp:txXfrm>
        <a:off x="3228845" y="1357322"/>
        <a:ext cx="1751854" cy="2222480"/>
      </dsp:txXfrm>
    </dsp:sp>
    <dsp:sp modelId="{45D5B448-3C04-4D4C-90CA-1268753C6A58}">
      <dsp:nvSpPr>
        <dsp:cNvPr id="0" name=""/>
        <dsp:cNvSpPr/>
      </dsp:nvSpPr>
      <dsp:spPr>
        <a:xfrm>
          <a:off x="5306896" y="1357322"/>
          <a:ext cx="2627782" cy="222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Занятия по изучению федеральных законов и постановлений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Занятия по изучению региональных законов и постановлений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06896" y="1357322"/>
        <a:ext cx="2627782" cy="222248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B8540E-FE29-489B-AC60-023F3074FED2}">
      <dsp:nvSpPr>
        <dsp:cNvPr id="0" name=""/>
        <dsp:cNvSpPr/>
      </dsp:nvSpPr>
      <dsp:spPr>
        <a:xfrm>
          <a:off x="0" y="2814208"/>
          <a:ext cx="8229599" cy="1846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</a:rPr>
            <a:t>Итог работы по данному направлению</a:t>
          </a:r>
          <a:endParaRPr lang="ru-RU" sz="3500" kern="1200" dirty="0">
            <a:solidFill>
              <a:schemeClr val="tx1"/>
            </a:solidFill>
          </a:endParaRPr>
        </a:p>
      </dsp:txBody>
      <dsp:txXfrm>
        <a:off x="0" y="2814208"/>
        <a:ext cx="8229599" cy="997164"/>
      </dsp:txXfrm>
    </dsp:sp>
    <dsp:sp modelId="{3C46241B-444D-4CFE-93F2-5122B570C5BE}">
      <dsp:nvSpPr>
        <dsp:cNvPr id="0" name=""/>
        <dsp:cNvSpPr/>
      </dsp:nvSpPr>
      <dsp:spPr>
        <a:xfrm>
          <a:off x="0" y="3463029"/>
          <a:ext cx="8229600" cy="14722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Родители обретают уверенность в своих силах, в силах своего ребенка; становятся менее замкнутыми в своих проблемах, привыкают решать их сообща.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Родители начинают понимать проблемы не только своего ребенка, но и проблемы других детей; у родителей формируется коллективное мышление, </a:t>
          </a:r>
          <a:r>
            <a:rPr lang="ru-RU" sz="1800" kern="1200" dirty="0" err="1" smtClean="0"/>
            <a:t>основаннное</a:t>
          </a:r>
          <a:r>
            <a:rPr lang="ru-RU" sz="1800" kern="1200" dirty="0" smtClean="0"/>
            <a:t> на общей цели, взаимопонимании</a:t>
          </a:r>
          <a:endParaRPr lang="ru-RU" sz="1800" kern="1200" dirty="0"/>
        </a:p>
      </dsp:txBody>
      <dsp:txXfrm>
        <a:off x="0" y="3463029"/>
        <a:ext cx="8229600" cy="1472259"/>
      </dsp:txXfrm>
    </dsp:sp>
    <dsp:sp modelId="{1A144C17-8618-4C50-93EC-C5CCE979D4E6}">
      <dsp:nvSpPr>
        <dsp:cNvPr id="0" name=""/>
        <dsp:cNvSpPr/>
      </dsp:nvSpPr>
      <dsp:spPr>
        <a:xfrm rot="10800000">
          <a:off x="0" y="1836"/>
          <a:ext cx="8229599" cy="284007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</a:rPr>
            <a:t>Цель направления:</a:t>
          </a:r>
          <a:endParaRPr lang="ru-RU" sz="3500" kern="1200" dirty="0">
            <a:solidFill>
              <a:schemeClr val="tx1"/>
            </a:solidFill>
          </a:endParaRPr>
        </a:p>
      </dsp:txBody>
      <dsp:txXfrm>
        <a:off x="0" y="1836"/>
        <a:ext cx="8229599" cy="996865"/>
      </dsp:txXfrm>
    </dsp:sp>
    <dsp:sp modelId="{136A7610-AC02-46AA-8A39-C8B826D8CB3D}">
      <dsp:nvSpPr>
        <dsp:cNvPr id="0" name=""/>
        <dsp:cNvSpPr/>
      </dsp:nvSpPr>
      <dsp:spPr>
        <a:xfrm>
          <a:off x="0" y="998701"/>
          <a:ext cx="8229600" cy="8491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Общественная самореализация родителей, изменение общества к ним</a:t>
          </a:r>
          <a:endParaRPr lang="ru-RU" sz="1800" kern="1200" dirty="0"/>
        </a:p>
      </dsp:txBody>
      <dsp:txXfrm>
        <a:off x="0" y="998701"/>
        <a:ext cx="8229600" cy="849181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2B17E-85BE-41CD-9953-24D49C8477FB}">
      <dsp:nvSpPr>
        <dsp:cNvPr id="0" name=""/>
        <dsp:cNvSpPr/>
      </dsp:nvSpPr>
      <dsp:spPr>
        <a:xfrm>
          <a:off x="2443163" y="2434592"/>
          <a:ext cx="785682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785682" y="339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6D1E8-ED18-4636-BA1F-BC7FA6F03A50}">
      <dsp:nvSpPr>
        <dsp:cNvPr id="0" name=""/>
        <dsp:cNvSpPr/>
      </dsp:nvSpPr>
      <dsp:spPr>
        <a:xfrm>
          <a:off x="280073" y="1222342"/>
          <a:ext cx="2151845" cy="24924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7E4BE-A5B1-49F9-86F2-905F885EDBE5}">
      <dsp:nvSpPr>
        <dsp:cNvPr id="0" name=""/>
        <dsp:cNvSpPr/>
      </dsp:nvSpPr>
      <dsp:spPr>
        <a:xfrm>
          <a:off x="3228845" y="1357322"/>
          <a:ext cx="1751854" cy="2222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Формы работы в условиях семьи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</dsp:txBody>
      <dsp:txXfrm>
        <a:off x="3228845" y="1357322"/>
        <a:ext cx="1751854" cy="2222480"/>
      </dsp:txXfrm>
    </dsp:sp>
    <dsp:sp modelId="{45D5B448-3C04-4D4C-90CA-1268753C6A58}">
      <dsp:nvSpPr>
        <dsp:cNvPr id="0" name=""/>
        <dsp:cNvSpPr/>
      </dsp:nvSpPr>
      <dsp:spPr>
        <a:xfrm>
          <a:off x="5306896" y="1357322"/>
          <a:ext cx="2627782" cy="222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Теоретические занятия с родителями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Практические занятия с родителями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06896" y="1357322"/>
        <a:ext cx="2627782" cy="222248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C1EE4D-C60D-476D-BB9E-F0393BEC02D9}">
      <dsp:nvSpPr>
        <dsp:cNvPr id="0" name=""/>
        <dsp:cNvSpPr/>
      </dsp:nvSpPr>
      <dsp:spPr>
        <a:xfrm>
          <a:off x="428633" y="0"/>
          <a:ext cx="5429276" cy="40005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Единая  интегративная система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94505" y="200026"/>
        <a:ext cx="1897532" cy="600079"/>
      </dsp:txXfrm>
    </dsp:sp>
    <dsp:sp modelId="{B7202734-5991-42F7-AE1D-CE7C3C63A9AD}">
      <dsp:nvSpPr>
        <dsp:cNvPr id="0" name=""/>
        <dsp:cNvSpPr/>
      </dsp:nvSpPr>
      <dsp:spPr>
        <a:xfrm>
          <a:off x="1571634" y="1000131"/>
          <a:ext cx="3286153" cy="30003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Тифлопедагог -  родители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49037" y="1187656"/>
        <a:ext cx="1531347" cy="562574"/>
      </dsp:txXfrm>
    </dsp:sp>
    <dsp:sp modelId="{E784E412-6FF1-4E68-9516-E235D032BF2B}">
      <dsp:nvSpPr>
        <dsp:cNvPr id="0" name=""/>
        <dsp:cNvSpPr/>
      </dsp:nvSpPr>
      <dsp:spPr>
        <a:xfrm>
          <a:off x="2000261" y="2000264"/>
          <a:ext cx="2286021" cy="20002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Ребенок с нарушением зрения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35041" y="2500330"/>
        <a:ext cx="1616461" cy="10001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B8540E-FE29-489B-AC60-023F3074FED2}">
      <dsp:nvSpPr>
        <dsp:cNvPr id="0" name=""/>
        <dsp:cNvSpPr/>
      </dsp:nvSpPr>
      <dsp:spPr>
        <a:xfrm>
          <a:off x="0" y="2979816"/>
          <a:ext cx="8229599" cy="1955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Итог работы по данному направлению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0" y="2979816"/>
        <a:ext cx="8229599" cy="1055744"/>
      </dsp:txXfrm>
    </dsp:sp>
    <dsp:sp modelId="{3C46241B-444D-4CFE-93F2-5122B570C5BE}">
      <dsp:nvSpPr>
        <dsp:cNvPr id="0" name=""/>
        <dsp:cNvSpPr/>
      </dsp:nvSpPr>
      <dsp:spPr>
        <a:xfrm>
          <a:off x="0" y="3996459"/>
          <a:ext cx="4114799" cy="8993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тифлопедагог и специалисты ПМП </a:t>
          </a:r>
          <a:r>
            <a:rPr lang="en-US" sz="2000" kern="1200" dirty="0" smtClean="0"/>
            <a:t> </a:t>
          </a:r>
          <a:r>
            <a:rPr lang="ru-RU" sz="2000" kern="1200" dirty="0" smtClean="0"/>
            <a:t>службы МДОУ находят общий язык</a:t>
          </a:r>
          <a:endParaRPr lang="ru-RU" sz="2000" kern="1200" dirty="0"/>
        </a:p>
      </dsp:txBody>
      <dsp:txXfrm>
        <a:off x="0" y="3996459"/>
        <a:ext cx="4114799" cy="899337"/>
      </dsp:txXfrm>
    </dsp:sp>
    <dsp:sp modelId="{1B37E58A-215A-43C8-B8A3-202248CB4DD8}">
      <dsp:nvSpPr>
        <dsp:cNvPr id="0" name=""/>
        <dsp:cNvSpPr/>
      </dsp:nvSpPr>
      <dsp:spPr>
        <a:xfrm>
          <a:off x="4114800" y="3996459"/>
          <a:ext cx="4114799" cy="8993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Родители меняют отношение к ребенку и себе</a:t>
          </a:r>
          <a:endParaRPr lang="ru-RU" sz="2000" kern="1200" dirty="0"/>
        </a:p>
      </dsp:txBody>
      <dsp:txXfrm>
        <a:off x="4114800" y="3996459"/>
        <a:ext cx="4114799" cy="899337"/>
      </dsp:txXfrm>
    </dsp:sp>
    <dsp:sp modelId="{1A144C17-8618-4C50-93EC-C5CCE979D4E6}">
      <dsp:nvSpPr>
        <dsp:cNvPr id="0" name=""/>
        <dsp:cNvSpPr/>
      </dsp:nvSpPr>
      <dsp:spPr>
        <a:xfrm rot="10800000">
          <a:off x="0" y="2226"/>
          <a:ext cx="8229599" cy="30069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Цель образовательной деятельности: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0" y="2226"/>
        <a:ext cx="8229599" cy="1055427"/>
      </dsp:txXfrm>
    </dsp:sp>
    <dsp:sp modelId="{136A7610-AC02-46AA-8A39-C8B826D8CB3D}">
      <dsp:nvSpPr>
        <dsp:cNvPr id="0" name=""/>
        <dsp:cNvSpPr/>
      </dsp:nvSpPr>
      <dsp:spPr>
        <a:xfrm>
          <a:off x="0" y="1057653"/>
          <a:ext cx="8229600" cy="8990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Формирование у родителей адекватного восприятия ребенка, его особенностей, темпа и своеобразия развития</a:t>
          </a:r>
          <a:endParaRPr lang="ru-RU" sz="2000" kern="1200" dirty="0"/>
        </a:p>
      </dsp:txBody>
      <dsp:txXfrm>
        <a:off x="0" y="1057653"/>
        <a:ext cx="8229600" cy="8990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2B17E-85BE-41CD-9953-24D49C8477FB}">
      <dsp:nvSpPr>
        <dsp:cNvPr id="0" name=""/>
        <dsp:cNvSpPr/>
      </dsp:nvSpPr>
      <dsp:spPr>
        <a:xfrm>
          <a:off x="2402178" y="2434592"/>
          <a:ext cx="599438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599438" y="339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6D1E8-ED18-4636-BA1F-BC7FA6F03A50}">
      <dsp:nvSpPr>
        <dsp:cNvPr id="0" name=""/>
        <dsp:cNvSpPr/>
      </dsp:nvSpPr>
      <dsp:spPr>
        <a:xfrm>
          <a:off x="123569" y="1150915"/>
          <a:ext cx="2382883" cy="26352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7E4BE-A5B1-49F9-86F2-905F885EDBE5}">
      <dsp:nvSpPr>
        <dsp:cNvPr id="0" name=""/>
        <dsp:cNvSpPr/>
      </dsp:nvSpPr>
      <dsp:spPr>
        <a:xfrm>
          <a:off x="3001617" y="1357322"/>
          <a:ext cx="2049844" cy="2222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</a:rPr>
            <a:t>Формы работы</a:t>
          </a:r>
        </a:p>
      </dsp:txBody>
      <dsp:txXfrm>
        <a:off x="3001617" y="1357322"/>
        <a:ext cx="2049844" cy="2222480"/>
      </dsp:txXfrm>
    </dsp:sp>
    <dsp:sp modelId="{45D5B448-3C04-4D4C-90CA-1268753C6A58}">
      <dsp:nvSpPr>
        <dsp:cNvPr id="0" name=""/>
        <dsp:cNvSpPr/>
      </dsp:nvSpPr>
      <dsp:spPr>
        <a:xfrm>
          <a:off x="5005171" y="1357322"/>
          <a:ext cx="3074766" cy="222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Открытые занятия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Лекции, консультации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Семинары-практикумы; практические занятия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Работа горячей линии в системе «ребенок – родитель – тифлопедагог»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Сбор и систематизация материала для информационной корзины и информационных писем для родителей по насущным проблемам воспитания и развития детей;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Организация выставок новинок методической литературы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05171" y="1357322"/>
        <a:ext cx="3074766" cy="22224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2B17E-85BE-41CD-9953-24D49C8477FB}">
      <dsp:nvSpPr>
        <dsp:cNvPr id="0" name=""/>
        <dsp:cNvSpPr/>
      </dsp:nvSpPr>
      <dsp:spPr>
        <a:xfrm>
          <a:off x="2366457" y="2434592"/>
          <a:ext cx="650355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650355" y="339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6D1E8-ED18-4636-BA1F-BC7FA6F03A50}">
      <dsp:nvSpPr>
        <dsp:cNvPr id="0" name=""/>
        <dsp:cNvSpPr/>
      </dsp:nvSpPr>
      <dsp:spPr>
        <a:xfrm>
          <a:off x="159290" y="1222342"/>
          <a:ext cx="2239999" cy="24924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7E4BE-A5B1-49F9-86F2-905F885EDBE5}">
      <dsp:nvSpPr>
        <dsp:cNvPr id="0" name=""/>
        <dsp:cNvSpPr/>
      </dsp:nvSpPr>
      <dsp:spPr>
        <a:xfrm>
          <a:off x="3016813" y="1357322"/>
          <a:ext cx="2049844" cy="2222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Темы лекционных занятий</a:t>
          </a:r>
        </a:p>
      </dsp:txBody>
      <dsp:txXfrm>
        <a:off x="3016813" y="1357322"/>
        <a:ext cx="2049844" cy="2222480"/>
      </dsp:txXfrm>
    </dsp:sp>
    <dsp:sp modelId="{45D5B448-3C04-4D4C-90CA-1268753C6A58}">
      <dsp:nvSpPr>
        <dsp:cNvPr id="0" name=""/>
        <dsp:cNvSpPr/>
      </dsp:nvSpPr>
      <dsp:spPr>
        <a:xfrm>
          <a:off x="5020367" y="1357322"/>
          <a:ext cx="3074766" cy="222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Исторические аспекты воспитания детей с нарушением зрения, эволюция взглядов на природу явления;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Особенности развития детей с нарушением зрения;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Преемственность семейного и общеобразовательного обучения ребенка с нарушением зрения;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Методы коррекционно-развивающего содействия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абилитации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ребенка.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20367" y="1357322"/>
        <a:ext cx="3074766" cy="22224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2B17E-85BE-41CD-9953-24D49C8477FB}">
      <dsp:nvSpPr>
        <dsp:cNvPr id="0" name=""/>
        <dsp:cNvSpPr/>
      </dsp:nvSpPr>
      <dsp:spPr>
        <a:xfrm>
          <a:off x="2437892" y="2434592"/>
          <a:ext cx="650355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650355" y="339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6D1E8-ED18-4636-BA1F-BC7FA6F03A50}">
      <dsp:nvSpPr>
        <dsp:cNvPr id="0" name=""/>
        <dsp:cNvSpPr/>
      </dsp:nvSpPr>
      <dsp:spPr>
        <a:xfrm>
          <a:off x="87856" y="1222342"/>
          <a:ext cx="2525737" cy="24924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7E4BE-A5B1-49F9-86F2-905F885EDBE5}">
      <dsp:nvSpPr>
        <dsp:cNvPr id="0" name=""/>
        <dsp:cNvSpPr/>
      </dsp:nvSpPr>
      <dsp:spPr>
        <a:xfrm>
          <a:off x="3088247" y="1357322"/>
          <a:ext cx="2049844" cy="2222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Темы практических семинарских занятий</a:t>
          </a:r>
        </a:p>
      </dsp:txBody>
      <dsp:txXfrm>
        <a:off x="3088247" y="1357322"/>
        <a:ext cx="2049844" cy="2222480"/>
      </dsp:txXfrm>
    </dsp:sp>
    <dsp:sp modelId="{45D5B448-3C04-4D4C-90CA-1268753C6A58}">
      <dsp:nvSpPr>
        <dsp:cNvPr id="0" name=""/>
        <dsp:cNvSpPr/>
      </dsp:nvSpPr>
      <dsp:spPr>
        <a:xfrm>
          <a:off x="5091801" y="1357322"/>
          <a:ext cx="3074766" cy="222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Игротерапия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арт-терапия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сказкотерапия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песочная терапия;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Принципы составления и реализации индивидуальных маршрутов развития;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Система коррекционно-развивающей работы с ребенком с учетом состояния зрительной патологии и сопутствующих заболеваний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Ознакомление с нетрадиционными формами и методами развития и коррекции нарушенных функций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91801" y="1357322"/>
        <a:ext cx="3074766" cy="222248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B8540E-FE29-489B-AC60-023F3074FED2}">
      <dsp:nvSpPr>
        <dsp:cNvPr id="0" name=""/>
        <dsp:cNvSpPr/>
      </dsp:nvSpPr>
      <dsp:spPr>
        <a:xfrm>
          <a:off x="0" y="2979816"/>
          <a:ext cx="8229599" cy="1955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Итог работы по данному направлению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0" y="2979816"/>
        <a:ext cx="8229599" cy="1055744"/>
      </dsp:txXfrm>
    </dsp:sp>
    <dsp:sp modelId="{3C46241B-444D-4CFE-93F2-5122B570C5BE}">
      <dsp:nvSpPr>
        <dsp:cNvPr id="0" name=""/>
        <dsp:cNvSpPr/>
      </dsp:nvSpPr>
      <dsp:spPr>
        <a:xfrm>
          <a:off x="0" y="3996459"/>
          <a:ext cx="4114799" cy="8993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Родители становятся более спокойными, склонными к сотрудничеству, начинают воспринимать будущее позитивно</a:t>
          </a:r>
          <a:endParaRPr lang="ru-RU" sz="1700" kern="1200" dirty="0"/>
        </a:p>
      </dsp:txBody>
      <dsp:txXfrm>
        <a:off x="0" y="3996459"/>
        <a:ext cx="4114799" cy="899337"/>
      </dsp:txXfrm>
    </dsp:sp>
    <dsp:sp modelId="{1B37E58A-215A-43C8-B8A3-202248CB4DD8}">
      <dsp:nvSpPr>
        <dsp:cNvPr id="0" name=""/>
        <dsp:cNvSpPr/>
      </dsp:nvSpPr>
      <dsp:spPr>
        <a:xfrm>
          <a:off x="4114800" y="3996459"/>
          <a:ext cx="4114799" cy="8993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Отмечается стабилизация </a:t>
          </a:r>
          <a:r>
            <a:rPr lang="ru-RU" sz="1700" kern="1200" dirty="0" err="1" smtClean="0"/>
            <a:t>психоэмоционального</a:t>
          </a:r>
          <a:r>
            <a:rPr lang="ru-RU" sz="1700" kern="1200" dirty="0" smtClean="0"/>
            <a:t> состояния у детей</a:t>
          </a:r>
          <a:endParaRPr lang="ru-RU" sz="1700" kern="1200" dirty="0"/>
        </a:p>
      </dsp:txBody>
      <dsp:txXfrm>
        <a:off x="4114800" y="3996459"/>
        <a:ext cx="4114799" cy="899337"/>
      </dsp:txXfrm>
    </dsp:sp>
    <dsp:sp modelId="{1A144C17-8618-4C50-93EC-C5CCE979D4E6}">
      <dsp:nvSpPr>
        <dsp:cNvPr id="0" name=""/>
        <dsp:cNvSpPr/>
      </dsp:nvSpPr>
      <dsp:spPr>
        <a:xfrm rot="10800000">
          <a:off x="0" y="2226"/>
          <a:ext cx="8229599" cy="30069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Цель направления: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0" y="2226"/>
        <a:ext cx="8229599" cy="1055427"/>
      </dsp:txXfrm>
    </dsp:sp>
    <dsp:sp modelId="{136A7610-AC02-46AA-8A39-C8B826D8CB3D}">
      <dsp:nvSpPr>
        <dsp:cNvPr id="0" name=""/>
        <dsp:cNvSpPr/>
      </dsp:nvSpPr>
      <dsp:spPr>
        <a:xfrm>
          <a:off x="0" y="1057653"/>
          <a:ext cx="8229600" cy="8990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Снижение уровня </a:t>
          </a:r>
          <a:r>
            <a:rPr lang="ru-RU" sz="1700" kern="1200" dirty="0" err="1" smtClean="0"/>
            <a:t>психоэмоционального</a:t>
          </a:r>
          <a:r>
            <a:rPr lang="ru-RU" sz="1700" kern="1200" dirty="0" smtClean="0"/>
            <a:t> напряжения, формирование позитивного образа будущего для ребенка и семьи в целом</a:t>
          </a:r>
          <a:endParaRPr lang="ru-RU" sz="1700" kern="1200" dirty="0"/>
        </a:p>
      </dsp:txBody>
      <dsp:txXfrm>
        <a:off x="0" y="1057653"/>
        <a:ext cx="8229600" cy="89906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2B17E-85BE-41CD-9953-24D49C8477FB}">
      <dsp:nvSpPr>
        <dsp:cNvPr id="0" name=""/>
        <dsp:cNvSpPr/>
      </dsp:nvSpPr>
      <dsp:spPr>
        <a:xfrm>
          <a:off x="2523017" y="2434592"/>
          <a:ext cx="599438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599438" y="339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6D1E8-ED18-4636-BA1F-BC7FA6F03A50}">
      <dsp:nvSpPr>
        <dsp:cNvPr id="0" name=""/>
        <dsp:cNvSpPr/>
      </dsp:nvSpPr>
      <dsp:spPr>
        <a:xfrm>
          <a:off x="0" y="1071583"/>
          <a:ext cx="2866238" cy="29210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7E4BE-A5B1-49F9-86F2-905F885EDBE5}">
      <dsp:nvSpPr>
        <dsp:cNvPr id="0" name=""/>
        <dsp:cNvSpPr/>
      </dsp:nvSpPr>
      <dsp:spPr>
        <a:xfrm>
          <a:off x="3122456" y="1357322"/>
          <a:ext cx="2049844" cy="2222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</a:rPr>
            <a:t>Формы работы</a:t>
          </a:r>
        </a:p>
      </dsp:txBody>
      <dsp:txXfrm>
        <a:off x="3122456" y="1357322"/>
        <a:ext cx="2049844" cy="2222480"/>
      </dsp:txXfrm>
    </dsp:sp>
    <dsp:sp modelId="{45D5B448-3C04-4D4C-90CA-1268753C6A58}">
      <dsp:nvSpPr>
        <dsp:cNvPr id="0" name=""/>
        <dsp:cNvSpPr/>
      </dsp:nvSpPr>
      <dsp:spPr>
        <a:xfrm>
          <a:off x="5126010" y="1357322"/>
          <a:ext cx="3074766" cy="222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Релаксационные практикумы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Сказкотерапия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Ознакомление с песочной терапией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Ознакомление со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здоровьесберегающими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технологиями (в. Базарного, Э. Аветисова, В. Ковалева)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26010" y="1357322"/>
        <a:ext cx="3074766" cy="22224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B8540E-FE29-489B-AC60-023F3074FED2}">
      <dsp:nvSpPr>
        <dsp:cNvPr id="0" name=""/>
        <dsp:cNvSpPr/>
      </dsp:nvSpPr>
      <dsp:spPr>
        <a:xfrm>
          <a:off x="0" y="2979816"/>
          <a:ext cx="8229599" cy="1955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Итог работы по данному направлению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0" y="2979816"/>
        <a:ext cx="8229599" cy="1055744"/>
      </dsp:txXfrm>
    </dsp:sp>
    <dsp:sp modelId="{3C46241B-444D-4CFE-93F2-5122B570C5BE}">
      <dsp:nvSpPr>
        <dsp:cNvPr id="0" name=""/>
        <dsp:cNvSpPr/>
      </dsp:nvSpPr>
      <dsp:spPr>
        <a:xfrm>
          <a:off x="0" y="3996459"/>
          <a:ext cx="4114799" cy="8993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Родители преодолевают социальную тревогу и неуверенность, приобретают гибкость поведения и реагирования</a:t>
          </a:r>
          <a:endParaRPr lang="ru-RU" sz="1800" kern="1200" dirty="0"/>
        </a:p>
      </dsp:txBody>
      <dsp:txXfrm>
        <a:off x="0" y="3996459"/>
        <a:ext cx="4114799" cy="899337"/>
      </dsp:txXfrm>
    </dsp:sp>
    <dsp:sp modelId="{1B37E58A-215A-43C8-B8A3-202248CB4DD8}">
      <dsp:nvSpPr>
        <dsp:cNvPr id="0" name=""/>
        <dsp:cNvSpPr/>
      </dsp:nvSpPr>
      <dsp:spPr>
        <a:xfrm>
          <a:off x="4114800" y="3996459"/>
          <a:ext cx="4114799" cy="8993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Родители становятся более компетентными в сфере коммуникации</a:t>
          </a:r>
          <a:endParaRPr lang="ru-RU" sz="1800" kern="1200" dirty="0"/>
        </a:p>
      </dsp:txBody>
      <dsp:txXfrm>
        <a:off x="4114800" y="3996459"/>
        <a:ext cx="4114799" cy="899337"/>
      </dsp:txXfrm>
    </dsp:sp>
    <dsp:sp modelId="{1A144C17-8618-4C50-93EC-C5CCE979D4E6}">
      <dsp:nvSpPr>
        <dsp:cNvPr id="0" name=""/>
        <dsp:cNvSpPr/>
      </dsp:nvSpPr>
      <dsp:spPr>
        <a:xfrm rot="10800000">
          <a:off x="0" y="2226"/>
          <a:ext cx="8229599" cy="30069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Цель мероприятий: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0" y="2226"/>
        <a:ext cx="8229599" cy="1055427"/>
      </dsp:txXfrm>
    </dsp:sp>
    <dsp:sp modelId="{136A7610-AC02-46AA-8A39-C8B826D8CB3D}">
      <dsp:nvSpPr>
        <dsp:cNvPr id="0" name=""/>
        <dsp:cNvSpPr/>
      </dsp:nvSpPr>
      <dsp:spPr>
        <a:xfrm>
          <a:off x="0" y="1057653"/>
          <a:ext cx="8229600" cy="8990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Обучение родителей адекватным и эффективным формам поведения в различных социальных ситуациях и отношениях</a:t>
          </a:r>
          <a:endParaRPr lang="ru-RU" sz="1800" kern="1200" dirty="0"/>
        </a:p>
      </dsp:txBody>
      <dsp:txXfrm>
        <a:off x="0" y="1057653"/>
        <a:ext cx="8229600" cy="89906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2B17E-85BE-41CD-9953-24D49C8477FB}">
      <dsp:nvSpPr>
        <dsp:cNvPr id="0" name=""/>
        <dsp:cNvSpPr/>
      </dsp:nvSpPr>
      <dsp:spPr>
        <a:xfrm>
          <a:off x="2309214" y="2434592"/>
          <a:ext cx="575093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575093" y="339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6D1E8-ED18-4636-BA1F-BC7FA6F03A50}">
      <dsp:nvSpPr>
        <dsp:cNvPr id="0" name=""/>
        <dsp:cNvSpPr/>
      </dsp:nvSpPr>
      <dsp:spPr>
        <a:xfrm>
          <a:off x="146124" y="1222342"/>
          <a:ext cx="2151845" cy="24924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7E4BE-A5B1-49F9-86F2-905F885EDBE5}">
      <dsp:nvSpPr>
        <dsp:cNvPr id="0" name=""/>
        <dsp:cNvSpPr/>
      </dsp:nvSpPr>
      <dsp:spPr>
        <a:xfrm>
          <a:off x="2884308" y="1357322"/>
          <a:ext cx="2180490" cy="2222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Формы работы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(групповые)</a:t>
          </a:r>
        </a:p>
      </dsp:txBody>
      <dsp:txXfrm>
        <a:off x="2884308" y="1357322"/>
        <a:ext cx="2180490" cy="2222480"/>
      </dsp:txXfrm>
    </dsp:sp>
    <dsp:sp modelId="{45D5B448-3C04-4D4C-90CA-1268753C6A58}">
      <dsp:nvSpPr>
        <dsp:cNvPr id="0" name=""/>
        <dsp:cNvSpPr/>
      </dsp:nvSpPr>
      <dsp:spPr>
        <a:xfrm>
          <a:off x="4855201" y="1357322"/>
          <a:ext cx="3270736" cy="2222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Семинары – практикумы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Практические занятия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55201" y="1357322"/>
        <a:ext cx="3270736" cy="222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МДОУ Детский  сад комбинированного вида №240 "Ручеек" Волжского района города Саратова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8E432-0949-43D1-B051-6D3DB9A5E433}" type="datetimeFigureOut">
              <a:rPr lang="ru-RU" smtClean="0"/>
              <a:pPr/>
              <a:t>06.04.2010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автор и разработчик: учитель - дефектолог МДОУ Ильина И.Г.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88A17-590A-4CC5-AB79-51069B8E4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МДОУ Детский  сад комбинированного вида №240 "Ручеек" Волжского района города Саратова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106E0-E4BF-4125-9C9D-4BFC2382E03E}" type="datetimeFigureOut">
              <a:rPr lang="ru-RU" smtClean="0"/>
              <a:pPr/>
              <a:t>06.04.2010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автор и разработчик: учитель - дефектолог МДОУ Ильина И.Г.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A78B2-E42F-434D-AAE3-71027FE9E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78B2-E42F-434D-AAE3-71027FE9EE43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МДОУ Детский  сад комбинированного вида №240 "Ручеек" Волжского района города Саратова</a:t>
            </a: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МДОУ Детский  сад комбинированного вида №240 "Ручеек" Волжского района города Саратова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78B2-E42F-434D-AAE3-71027FE9EE4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МДОУ Детский  сад комбинированного вида №240 "Ручеек" Волжского района города Саратова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78B2-E42F-434D-AAE3-71027FE9EE4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МДОУ Детский  сад комбинированного вида №240 "Ручеек" Волжского района города Саратова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78B2-E42F-434D-AAE3-71027FE9EE4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МДОУ Детский  сад комбинированного вида №240 "Ручеек" Волжского района города Саратова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78B2-E42F-434D-AAE3-71027FE9EE4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МДОУ Детский  сад комбинированного вида №240 "Ручеек" Волжского района города Саратова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78B2-E42F-434D-AAE3-71027FE9EE4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МДОУ Детский  сад комбинированного вида №240 "Ручеек" Волжского района города Саратова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78B2-E42F-434D-AAE3-71027FE9EE4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МДОУ Детский  сад комбинированного вида №240 "Ручеек" Волжского района города Саратова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78B2-E42F-434D-AAE3-71027FE9EE4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МДОУ Детский  сад комбинированного вида №240 "Ручеек" Волжского района города Саратова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78B2-E42F-434D-AAE3-71027FE9EE4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МДОУ Детский  сад комбинированного вида №240 "Ручеек" Волжского района города Саратова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78B2-E42F-434D-AAE3-71027FE9EE4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МДОУ Детский  сад комбинированного вида №240 "Ручеек" Волжского района города Саратова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78B2-E42F-434D-AAE3-71027FE9EE4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МДОУ Детский  сад комбинированного вида №240 "Ручеек" Волжского района города Саратова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78B2-E42F-434D-AAE3-71027FE9EE4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МДОУ Детский  сад комбинированного вида №240 "Ручеек" Волжского района города Саратова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78B2-E42F-434D-AAE3-71027FE9EE4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МДОУ Детский  сад комбинированного вида №240 "Ручеек" Волжского района города Саратова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78B2-E42F-434D-AAE3-71027FE9EE4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МДОУ Детский  сад комбинированного вида №240 "Ручеек" Волжского района города Саратова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78B2-E42F-434D-AAE3-71027FE9EE4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МДОУ Детский  сад комбинированного вида №240 "Ручеек" Волжского района города Саратова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78B2-E42F-434D-AAE3-71027FE9EE4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МДОУ Детский  сад комбинированного вида №240 "Ручеек" Волжского района города Саратова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78B2-E42F-434D-AAE3-71027FE9EE4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МДОУ Детский  сад комбинированного вида №240 "Ручеек" Волжского района города Саратова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A78B2-E42F-434D-AAE3-71027FE9EE4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86C4975-B871-40DB-9C80-B0A09FFB0B8B}" type="datetime1">
              <a:rPr lang="ru-RU" smtClean="0"/>
              <a:t>06.04.2010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ru-RU" smtClean="0"/>
              <a:t>разработчик: учитель - дефектолог МДОУ Детский сад комбинированного вида №240 "Ручеек" Ильина И.Г.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1FD7432-28FE-4C1A-B829-CBE2DAF336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5A0D-7C35-4905-856D-38B9559FE31D}" type="datetime1">
              <a:rPr lang="ru-RU" smtClean="0"/>
              <a:t>06.04.2010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учитель - дефектолог МДОУ Детский сад комбинированного вида №240 "Ручеек" Ильина И.Г.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3609-1942-4A7D-895F-BBB7C3B5DA05}" type="datetime1">
              <a:rPr lang="ru-RU" smtClean="0"/>
              <a:t>06.04.2010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учитель - дефектолог МДОУ Детский сад комбинированного вида №240 "Ручеек" Ильина И.Г.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31C0-C930-46E0-AC5D-9241E5CC5725}" type="datetime1">
              <a:rPr lang="ru-RU" smtClean="0"/>
              <a:t>06.04.2010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учитель - дефектолог МДОУ Детский сад комбинированного вида №240 "Ручеек" Ильина И.Г.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1F70E9D-F8D4-4279-9F93-3DEC0DCC7B5F}" type="datetime1">
              <a:rPr lang="ru-RU" smtClean="0"/>
              <a:t>06.04.2010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ru-RU" smtClean="0"/>
              <a:t>разработчик: учитель - дефектолог МДОУ Детский сад комбинированного вида №240 "Ручеек" Ильина И.Г.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1FD7432-28FE-4C1A-B829-CBE2DAF336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3CB7-B1E6-45F3-A2CE-F7968B0A3145}" type="datetime1">
              <a:rPr lang="ru-RU" smtClean="0"/>
              <a:t>06.04.2010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учитель - дефектолог МДОУ Детский сад комбинированного вида №240 "Ручеек" Ильина И.Г.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FE5B-0880-44C4-A2FE-04DB7DDFCAAA}" type="datetime1">
              <a:rPr lang="ru-RU" smtClean="0"/>
              <a:t>06.04.2010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учитель - дефектолог МДОУ Детский сад комбинированного вида №240 "Ручеек" Ильина И.Г.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4883-1DC4-4B3F-85BB-FEC89350FBDE}" type="datetime1">
              <a:rPr lang="ru-RU" smtClean="0"/>
              <a:t>06.04.2010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учитель - дефектолог МДОУ Детский сад комбинированного вида №240 "Ручеек" Ильина И.Г.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27DE-65BE-4381-8762-40DE6F3C1930}" type="datetime1">
              <a:rPr lang="ru-RU" smtClean="0"/>
              <a:t>06.04.2010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учитель - дефектолог МДОУ Детский сад комбинированного вида №240 "Ручеек" Ильина И.Г.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55A8-9541-4155-A7B1-64D1B074F4F9}" type="datetime1">
              <a:rPr lang="ru-RU" smtClean="0"/>
              <a:t>06.04.2010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учитель - дефектолог МДОУ Детский сад комбинированного вида №240 "Ручеек" Ильина И.Г.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63BA-F1B2-465A-9FE4-01AF7AD7672C}" type="datetime1">
              <a:rPr lang="ru-RU" smtClean="0"/>
              <a:t>06.04.2010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учитель - дефектолог МДОУ Детский сад комбинированного вида №240 "Ручеек" Ильина И.Г.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3B7200-B0FB-4CE6-B86E-FD5A38AE5515}" type="datetime1">
              <a:rPr lang="ru-RU" smtClean="0"/>
              <a:t>06.04.2010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разработчик: учитель - дефектолог МДОУ Детский сад комбинированного вида №240 "Ручеек" Ильина И.Г.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FD7432-28FE-4C1A-B829-CBE2DAF336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500438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«Система методической работы тифлопедагога в рамках занятий в Школе Родителей»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(структурно-функциональная модель методической службы тифлопедагога)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Социально-тренинговое</a:t>
            </a:r>
            <a:r>
              <a:rPr lang="ru-RU" dirty="0" smtClean="0"/>
              <a:t> направление</a:t>
            </a:r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1000100" y="6356350"/>
            <a:ext cx="7715304" cy="365760"/>
          </a:xfrm>
        </p:spPr>
        <p:txBody>
          <a:bodyPr/>
          <a:lstStyle/>
          <a:p>
            <a:r>
              <a:rPr lang="ru-RU" dirty="0" smtClean="0"/>
              <a:t>разработчик: учитель - дефектолог МДОУ Детский сад комбинированного вида №240 "Ручеек" Ильина И.Г.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Социально-тренинговое</a:t>
            </a:r>
            <a:r>
              <a:rPr lang="ru-RU" dirty="0" smtClean="0"/>
              <a:t> направление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500034" y="1357298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1000100" y="6356350"/>
            <a:ext cx="7572428" cy="365760"/>
          </a:xfrm>
        </p:spPr>
        <p:txBody>
          <a:bodyPr/>
          <a:lstStyle/>
          <a:p>
            <a:r>
              <a:rPr lang="ru-RU" dirty="0" smtClean="0"/>
              <a:t>разработчик: учитель - дефектолог МДОУ Детский сад комбинированного вида №240 "Ручеек" Ильина И.Г.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Правовое направление</a:t>
            </a:r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1071538" y="6356350"/>
            <a:ext cx="7715304" cy="365760"/>
          </a:xfrm>
        </p:spPr>
        <p:txBody>
          <a:bodyPr/>
          <a:lstStyle/>
          <a:p>
            <a:r>
              <a:rPr lang="ru-RU" dirty="0" smtClean="0"/>
              <a:t>разработчик: учитель - дефектолог МДОУ Детский сад комбинированного вида №240 "Ручеек" Ильина И.Г.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Правовое направление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500034" y="1357298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1000100" y="6356350"/>
            <a:ext cx="7786742" cy="365760"/>
          </a:xfrm>
        </p:spPr>
        <p:txBody>
          <a:bodyPr/>
          <a:lstStyle/>
          <a:p>
            <a:r>
              <a:rPr lang="ru-RU" dirty="0" smtClean="0"/>
              <a:t>разработчик: учитель - дефектолог МДОУ Детский сад комбинированного вида №240 "Ручеек" Ильина И.Г.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Интеграционное направление</a:t>
            </a:r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1071538" y="6356350"/>
            <a:ext cx="7572428" cy="365760"/>
          </a:xfrm>
        </p:spPr>
        <p:txBody>
          <a:bodyPr/>
          <a:lstStyle/>
          <a:p>
            <a:r>
              <a:rPr lang="ru-RU" dirty="0" smtClean="0"/>
              <a:t>разработчик: учитель - дефектолог МДОУ Детский сад комбинированного вида №240 "Ручеек" Ильина И.Г.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Интеграционное направление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500034" y="1357298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1000100" y="6356350"/>
            <a:ext cx="7858180" cy="365760"/>
          </a:xfrm>
        </p:spPr>
        <p:txBody>
          <a:bodyPr/>
          <a:lstStyle/>
          <a:p>
            <a:r>
              <a:rPr lang="ru-RU" dirty="0" smtClean="0"/>
              <a:t>разработчик: учитель - дефектолог МДОУ Детский сад комбинированного вида №240 "Ручеек" Ильина И.Г.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Интеграционное направление. Теоретические занятия</a:t>
            </a:r>
            <a:endParaRPr lang="ru-RU" dirty="0"/>
          </a:p>
        </p:txBody>
      </p:sp>
      <p:pic>
        <p:nvPicPr>
          <p:cNvPr id="10" name="Содержимое 9" descr="092e8e84da6c3f84e291936d7d4f72a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143768" y="4786322"/>
            <a:ext cx="1719424" cy="1500198"/>
          </a:xfrm>
        </p:spPr>
      </p:pic>
      <p:sp>
        <p:nvSpPr>
          <p:cNvPr id="11" name="Овал 10"/>
          <p:cNvSpPr/>
          <p:nvPr/>
        </p:nvSpPr>
        <p:spPr>
          <a:xfrm>
            <a:off x="6786578" y="642919"/>
            <a:ext cx="2076061" cy="1785949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2" name="Диаграмма 11"/>
          <p:cNvGraphicFramePr/>
          <p:nvPr/>
        </p:nvGraphicFramePr>
        <p:xfrm>
          <a:off x="642910" y="1397000"/>
          <a:ext cx="6977090" cy="446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1142976" y="6356350"/>
            <a:ext cx="7643866" cy="365760"/>
          </a:xfrm>
        </p:spPr>
        <p:txBody>
          <a:bodyPr/>
          <a:lstStyle/>
          <a:p>
            <a:r>
              <a:rPr lang="ru-RU" dirty="0" smtClean="0"/>
              <a:t>разработчик: учитель - дефектолог МДОУ Детский сад комбинированного вида №240 "Ручеек" Ильина И.Г.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Интеграционное направление. Практические занятия детей вместе с родителями</a:t>
            </a:r>
            <a:endParaRPr lang="ru-RU" dirty="0"/>
          </a:p>
        </p:txBody>
      </p:sp>
      <p:pic>
        <p:nvPicPr>
          <p:cNvPr id="10" name="Содержимое 9" descr="092e8e84da6c3f84e291936d7d4f72a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143768" y="4786322"/>
            <a:ext cx="1719424" cy="1500198"/>
          </a:xfrm>
        </p:spPr>
      </p:pic>
      <p:sp>
        <p:nvSpPr>
          <p:cNvPr id="11" name="Овал 10"/>
          <p:cNvSpPr/>
          <p:nvPr/>
        </p:nvSpPr>
        <p:spPr>
          <a:xfrm>
            <a:off x="6786578" y="642919"/>
            <a:ext cx="2076061" cy="1785949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2" name="Диаграмма 11"/>
          <p:cNvGraphicFramePr/>
          <p:nvPr/>
        </p:nvGraphicFramePr>
        <p:xfrm>
          <a:off x="571472" y="1500174"/>
          <a:ext cx="6977090" cy="446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1071538" y="6356350"/>
            <a:ext cx="7786742" cy="365760"/>
          </a:xfrm>
        </p:spPr>
        <p:txBody>
          <a:bodyPr/>
          <a:lstStyle/>
          <a:p>
            <a:r>
              <a:rPr lang="ru-RU" dirty="0" smtClean="0"/>
              <a:t>разработчик: учитель - дефектолог МДОУ Детский сад комбинированного вида №240 "Ручеек" Ильина И.Г.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90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Интеграционное направление. Практические занятия детей вместе с родителями. Условия для проведения эффективных совместных занятий (опыт А. Маховой)</a:t>
            </a:r>
            <a:endParaRPr lang="ru-RU" sz="2400" dirty="0"/>
          </a:p>
        </p:txBody>
      </p:sp>
      <p:pic>
        <p:nvPicPr>
          <p:cNvPr id="10" name="Содержимое 9" descr="092e8e84da6c3f84e291936d7d4f72a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143768" y="4786322"/>
            <a:ext cx="1719424" cy="1500198"/>
          </a:xfrm>
        </p:spPr>
      </p:pic>
      <p:sp>
        <p:nvSpPr>
          <p:cNvPr id="11" name="Овал 10"/>
          <p:cNvSpPr/>
          <p:nvPr/>
        </p:nvSpPr>
        <p:spPr>
          <a:xfrm>
            <a:off x="6786578" y="1285861"/>
            <a:ext cx="2076061" cy="1785949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428596" y="1142984"/>
            <a:ext cx="657229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Последовательность организации деятельности родителей и детей на совместных практических занятиях: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Тифлопедагог сначала организовывает простые, доступные для всех упражнения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Затем тифлопедагог дает парные упражнения и задания (каждый родитель выполняет их каждый со своим ребенком)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Затем тифлопедагог предлагает родителям передвигаться по часовой стрелке и выполнять упражнение или задание с рядом сидящим (стоящим) ребенком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Далее упражнение или задание выполняется только родителями, а дети становятся наблюдателями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Каждое занятие должно стать праздником для всех участников, тогда оно надолго оставит след, как в памяти ребенка, так и в памяти родителей.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таких занятиях происходит постепенное сближение ребенка с нарушением зрения с родителями и с нормально видящими детьми, которые постепенно перестают замечать особенности детей с нарушением зрения.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Т.О., ребенок постепенно и безболезненно интегрируется в общеобразовательную школу.</a:t>
            </a:r>
          </a:p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1071538" y="6356350"/>
            <a:ext cx="7572428" cy="365760"/>
          </a:xfrm>
        </p:spPr>
        <p:txBody>
          <a:bodyPr/>
          <a:lstStyle/>
          <a:p>
            <a:r>
              <a:rPr lang="ru-RU" smtClean="0"/>
              <a:t>разработчик: учитель - дефектолог МДОУ Детский сад комбинированного вида №240 "Ручеек" Ильина И.Г.</a:t>
            </a: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 всей работы по основным направлениям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единой интегративной системы коррекционно-развивающей работы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14480" y="2143116"/>
          <a:ext cx="6286544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71538" y="6356350"/>
            <a:ext cx="7715304" cy="365760"/>
          </a:xfrm>
        </p:spPr>
        <p:txBody>
          <a:bodyPr/>
          <a:lstStyle/>
          <a:p>
            <a:r>
              <a:rPr lang="ru-RU" dirty="0" smtClean="0"/>
              <a:t>разработчик: учитель - дефектолог МДОУ Детский сад комбинированного вида №240 "Ручеек" Ильина И.Г.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НАПРАВЛЕНИЯ МЕТОДИЧЕСКОЙ СЛУЖБЫ ТИФЛОПЕДАГОГА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1571604" y="6357958"/>
            <a:ext cx="6786610" cy="214314"/>
          </a:xfrm>
        </p:spPr>
        <p:txBody>
          <a:bodyPr/>
          <a:lstStyle/>
          <a:p>
            <a:r>
              <a:rPr lang="ru-RU" dirty="0" smtClean="0"/>
              <a:t>разработчик: учитель - дефектолог МДОУ Детский сад комбинированного вида №240 "Ручеек" Ильина И.Г.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тифлопедагога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деятельности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построить свою работу с родителями детей как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параспециалистами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относиться к родителям как к партнерам.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 тифлопедагога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Оказывать квалифицированную поддержку.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Помогать создавать для ребенка развивающую и комфортную семейную среду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Создавать условия для активного участия родителей в воспитании и обучении детей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адекватные взаимоотношения в родительской и детско-родительской семейных подсистемах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Придерживаться комплексного подхода к диагностике и коррекции с привлечением специалистов ПМП службы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Соблюдать принцип сотрудничества во взаимоотношениях с родителями и детьми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Соблюдать принцип учета интересов, т.е. поддерживать заинтересованность в сотрудничестве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42976" y="6356350"/>
            <a:ext cx="7572428" cy="365760"/>
          </a:xfrm>
        </p:spPr>
        <p:txBody>
          <a:bodyPr/>
          <a:lstStyle/>
          <a:p>
            <a:r>
              <a:rPr lang="ru-RU" dirty="0" smtClean="0"/>
              <a:t>разработчик: учитель - дефектолог МДОУ Детский сад комбинированного вида №240 "Ручеек" Ильина И.Г.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задачи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дома спокойной, доброжелательной атмосферы с теми режимными  ограничениями, которые продиктованы состоянием ребенка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Постоянное наблюдение за состоянием ребенка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Овладение основами специальной педагогики и психологии, навыками поведения в домашних условиях, совместно с тифлопедагогом, занятий по коррекционному развитию и воспитанию, а также обучению своих детей и закреплению полученных результатов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Овладение основами правовых знаний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Знание особенностей развития ребенка, адекватная самооценка, правильное отношение к дефекту, волевые качества, умение включать в жизнь ребенка игровую и посильную трудовую деятельность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Самостоятельное продолжение работы при интеграции ребенка в школу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71538" y="6356350"/>
            <a:ext cx="7572428" cy="365760"/>
          </a:xfrm>
        </p:spPr>
        <p:txBody>
          <a:bodyPr/>
          <a:lstStyle/>
          <a:p>
            <a:r>
              <a:rPr lang="ru-RU" dirty="0" smtClean="0"/>
              <a:t>разработчик: учитель - дефектолог МДОУ Детский сад комбинированного вида №240 "Ручеек" Ильина И.Г.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Школы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адекватного восприятия родителями своего ребенка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благоприятного микроклимата в семье для максимального раскрытия имеющихся у ребенка личностных, творческих и социальных ресурсов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Налаживание партнерских взаимоотношений специалистов ДОУ и родителей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Личностное и социальное развитие родителей, формирование навыков социальной активности и конструктивности поведения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учитель - дефектолог МДОУ Детский сад комбинированного вида №240 "Ручеек" Ильина И.Г.</a:t>
            </a: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 в Школе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консультации по вопросам развития ребенка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выездных мероприятий: посещение театров, музее, выставок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Образовательные семинары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Тренинги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Тематические круглые столы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Информационные письма (по опыту воспитания и развития детей)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в системе «ребенок – родитель – тифлопедагог»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экспертизе динамики развития ребенка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учитель - дефектолог МДОУ Детский сад комбинированного вида №240 "Ручеек" Ильина И.Г.</a:t>
            </a:r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</a:t>
            </a:r>
            <a:r>
              <a:rPr lang="ru-RU" dirty="0" smtClean="0"/>
              <a:t>работы, которыми должны овладеть родители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моделирования различных бытовых ситуаций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Игровой метод (сюжетно-ролевые игры; игры, моделирующие поведение; развивающие подвижные игры; домашние спектакли)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Смена обстановки, выезд на природу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Доступные ребенку творческие задания (срисовать, вылепить из пластилина, вырезать из бумаги, раскрасить картинку, сделать аппликацию и т.п.)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Тесное сотрудничество педагогов и семьи.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Театральная деятельность (спектакли, созданные родителями)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учитель - дефектолог МДОУ Детский сад комбинированного вида №240 "Ручеек" Ильина И.Г.</a:t>
            </a:r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90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Правила для родителей</a:t>
            </a:r>
            <a:endParaRPr lang="ru-RU" sz="3600" dirty="0"/>
          </a:p>
        </p:txBody>
      </p:sp>
      <p:pic>
        <p:nvPicPr>
          <p:cNvPr id="10" name="Содержимое 9" descr="092e8e84da6c3f84e291936d7d4f72a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143768" y="214290"/>
            <a:ext cx="1660063" cy="1448405"/>
          </a:xfrm>
        </p:spPr>
      </p:pic>
      <p:sp>
        <p:nvSpPr>
          <p:cNvPr id="9" name="TextBox 8"/>
          <p:cNvSpPr txBox="1"/>
          <p:nvPr/>
        </p:nvSpPr>
        <p:spPr>
          <a:xfrm>
            <a:off x="642910" y="1285860"/>
            <a:ext cx="80724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Признание личности ребенка и его неприкосновенности. Отсутствие произвола в действиях отца и матери.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адекватной самооценки. Это важно: человек с низкой самооценкой постоянно зависит от чужого мнения, считает себя несамодостаточным.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же самооценки ребенка зависит от его родителей: в раннем возрасте ребенок еще не умеет оценивать себя сам.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Приобщение детей к реальным делам семьи (мини-совещание с участием всех членов семьи, совместное планирование семейных дел).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силы воли ребенка. Формирование выносливости, смелости, мужественности, терпения, умения прилагать усилия для достижения цели.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умения планировать (составлять план действий, большое и сложное дело разбивать на ряд конкретных действий).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Приобщение ребенка с малых лет к труду. Требования выполнения домашних обязанностей, учебных поручений.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умения общаться с другими детьми, со взрослыми людьми.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нравственных качеств (доброта,, порядочность, умение сочувствовать, оказать помощь, проявлять ответственность). 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разработчик: учитель - дефектолог МДОУ Детский сад комбинированного вида №240 "Ручеек" Ильина И.Г.</a:t>
            </a:r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Коррекционно-педагогическая работа по социальному развитию детей старшего дошкольного возраста с нарушением зрения в рамках работы Школы Родителей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>
                <a:solidFill>
                  <a:schemeClr val="bg1"/>
                </a:solidFill>
              </a:rPr>
              <a:pPr/>
              <a:t>26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643042" y="6355080"/>
            <a:ext cx="7072362" cy="36576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разработчик: учитель - дефектолог МДОУ Детский сад комбинированного вида №240 "Ручеек" Ильина И.Г.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5011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Семья обладает определяющим воздействием на интеграцию детей в социум, и поэтому ее роль огромна.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одновременно решая проблемы родителей и детей, можно обеспечить полноценную социализацию их детей.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эффективность всей коррекционной работы с ребенком с нарушением зрения обусловлена степенью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интегрированности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общество всей семьи в целом. При этом необходимо помочь родителям поверить в себя, свои цели, своего ребенка, специалиста, который призван помогать ребенку справиться с трудностями в обучении и развитии, не замыкаться на своих проблемах, а решать их сообща.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92e8e84da6c3f84e291936d7d4f72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4929198"/>
            <a:ext cx="1495614" cy="130492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214414" y="6357958"/>
            <a:ext cx="7358114" cy="428604"/>
          </a:xfrm>
        </p:spPr>
        <p:txBody>
          <a:bodyPr/>
          <a:lstStyle/>
          <a:p>
            <a:r>
              <a:rPr lang="ru-RU" dirty="0" smtClean="0"/>
              <a:t>разработчик: учитель - дефектолог МДОУ Детский сад комбинированного вида №240 "Ручеек" Ильина И.Г.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Образовательное направление</a:t>
            </a:r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1000100" y="6356350"/>
            <a:ext cx="7715304" cy="365760"/>
          </a:xfrm>
        </p:spPr>
        <p:txBody>
          <a:bodyPr/>
          <a:lstStyle/>
          <a:p>
            <a:r>
              <a:rPr lang="ru-RU" dirty="0" smtClean="0"/>
              <a:t>разработчик: учитель - дефектолог МДОУ Детский сад комбинированного вида №240 "Ручеек" Ильина И.Г.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Образовательное направление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500034" y="1357298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857224" y="6356350"/>
            <a:ext cx="7929618" cy="365760"/>
          </a:xfrm>
        </p:spPr>
        <p:txBody>
          <a:bodyPr/>
          <a:lstStyle/>
          <a:p>
            <a:r>
              <a:rPr lang="ru-RU" dirty="0" smtClean="0"/>
              <a:t>разработчик: учитель - дефектолог МДОУ Детский сад комбинированного вида №240 "Ручеек" Ильина И.Г.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Образовательное направление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500034" y="1357298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857224" y="6356350"/>
            <a:ext cx="8001056" cy="365760"/>
          </a:xfrm>
        </p:spPr>
        <p:txBody>
          <a:bodyPr/>
          <a:lstStyle/>
          <a:p>
            <a:r>
              <a:rPr lang="ru-RU" dirty="0" smtClean="0"/>
              <a:t>разработчик: учитель - дефектолог МДОУ Детский сад комбинированного вида №240 "Ручеек" Ильина И.Г.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Образовательное направление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500034" y="1357298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1000100" y="6356350"/>
            <a:ext cx="7715304" cy="365760"/>
          </a:xfrm>
        </p:spPr>
        <p:txBody>
          <a:bodyPr/>
          <a:lstStyle/>
          <a:p>
            <a:r>
              <a:rPr lang="ru-RU" dirty="0" smtClean="0"/>
              <a:t>разработчик: учитель - дефектолог МДОУ Детский сад комбинированного вида №240 "Ручеек" Ильина И.Г.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Психотерапевтическое направление</a:t>
            </a:r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928662" y="6356350"/>
            <a:ext cx="7715304" cy="365760"/>
          </a:xfrm>
        </p:spPr>
        <p:txBody>
          <a:bodyPr/>
          <a:lstStyle/>
          <a:p>
            <a:r>
              <a:rPr lang="ru-RU" dirty="0" smtClean="0"/>
              <a:t>разработчик: учитель - дефектолог МДОУ Детский сад комбинированного вида №240 "Ручеек" Ильина И.Г.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Психотерапевтическое направление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500034" y="1357298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7432-28FE-4C1A-B829-CBE2DAF3367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1000100" y="6356350"/>
            <a:ext cx="7643866" cy="365760"/>
          </a:xfrm>
        </p:spPr>
        <p:txBody>
          <a:bodyPr/>
          <a:lstStyle/>
          <a:p>
            <a:r>
              <a:rPr lang="ru-RU" dirty="0" smtClean="0"/>
              <a:t>разработчик: учитель - дефектолог МДОУ Детский сад комбинированного вида №240 "Ручеек" Ильина И.Г.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Начальная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Начальная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190</TotalTime>
  <Words>2047</Words>
  <Application>Microsoft Office PowerPoint</Application>
  <PresentationFormat>Экран (4:3)</PresentationFormat>
  <Paragraphs>234</Paragraphs>
  <Slides>26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Начальная</vt:lpstr>
      <vt:lpstr>«Система методической работы тифлопедагога в рамках занятий в Школе Родителей»</vt:lpstr>
      <vt:lpstr>НАПРАВЛЕНИЯ МЕТОДИЧЕСКОЙ СЛУЖБЫ ТИФЛОПЕДАГОГА</vt:lpstr>
      <vt:lpstr>Слайд 3</vt:lpstr>
      <vt:lpstr>Образовательное направление</vt:lpstr>
      <vt:lpstr>Образовательное направление</vt:lpstr>
      <vt:lpstr>Образовательное направление</vt:lpstr>
      <vt:lpstr>Образовательное направление</vt:lpstr>
      <vt:lpstr>Психотерапевтическое направление</vt:lpstr>
      <vt:lpstr>Психотерапевтическое направление</vt:lpstr>
      <vt:lpstr>Социально-тренинговое направление</vt:lpstr>
      <vt:lpstr>Социально-тренинговое направление</vt:lpstr>
      <vt:lpstr>Правовое направление</vt:lpstr>
      <vt:lpstr>Правовое направление</vt:lpstr>
      <vt:lpstr>Интеграционное направление</vt:lpstr>
      <vt:lpstr>Интеграционное направление</vt:lpstr>
      <vt:lpstr>Интеграционное направление. Теоретические занятия</vt:lpstr>
      <vt:lpstr>Интеграционное направление. Практические занятия детей вместе с родителями</vt:lpstr>
      <vt:lpstr>Интеграционное направление. Практические занятия детей вместе с родителями. Условия для проведения эффективных совместных занятий (опыт А. Маховой)</vt:lpstr>
      <vt:lpstr>Итог всей работы по основным направлениям</vt:lpstr>
      <vt:lpstr>Задачи тифлопедагога</vt:lpstr>
      <vt:lpstr>Основные задачи родителей</vt:lpstr>
      <vt:lpstr>Задачи Школы Родителей</vt:lpstr>
      <vt:lpstr>Формы работы в Школе Родителей</vt:lpstr>
      <vt:lpstr>Методы работы, которыми должны овладеть родители</vt:lpstr>
      <vt:lpstr>Правила для родителей</vt:lpstr>
      <vt:lpstr>Коррекционно-педагогическая работа по социальному развитию детей старшего дошкольного возраста с нарушением зрения в рамках работы Школы Родителей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«Система методической службы тифлопедагога в рамках занятий в Школе Родителей»</dc:title>
  <dc:creator>BLACK</dc:creator>
  <cp:lastModifiedBy>BLACK</cp:lastModifiedBy>
  <cp:revision>21</cp:revision>
  <dcterms:created xsi:type="dcterms:W3CDTF">2010-04-01T10:19:09Z</dcterms:created>
  <dcterms:modified xsi:type="dcterms:W3CDTF">2010-04-06T13:59:12Z</dcterms:modified>
</cp:coreProperties>
</file>