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2" r:id="rId7"/>
    <p:sldId id="265" r:id="rId8"/>
    <p:sldId id="263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29D-0460-4814-A391-C08B79D78D0A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5C7-1C74-4444-B8DF-905D34E19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29D-0460-4814-A391-C08B79D78D0A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5C7-1C74-4444-B8DF-905D34E19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29D-0460-4814-A391-C08B79D78D0A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5C7-1C74-4444-B8DF-905D34E19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29D-0460-4814-A391-C08B79D78D0A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5C7-1C74-4444-B8DF-905D34E19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29D-0460-4814-A391-C08B79D78D0A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5C7-1C74-4444-B8DF-905D34E19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29D-0460-4814-A391-C08B79D78D0A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5C7-1C74-4444-B8DF-905D34E19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29D-0460-4814-A391-C08B79D78D0A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5C7-1C74-4444-B8DF-905D34E19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29D-0460-4814-A391-C08B79D78D0A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5C7-1C74-4444-B8DF-905D34E19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29D-0460-4814-A391-C08B79D78D0A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5C7-1C74-4444-B8DF-905D34E19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29D-0460-4814-A391-C08B79D78D0A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5C7-1C74-4444-B8DF-905D34E19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2C29D-0460-4814-A391-C08B79D78D0A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395C7-1C74-4444-B8DF-905D34E19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C29D-0460-4814-A391-C08B79D78D0A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3395C7-1C74-4444-B8DF-905D34E19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Дорожные беспорядки </a:t>
            </a:r>
            <a:r>
              <a:rPr lang="ru-RU" sz="4800" dirty="0" err="1" smtClean="0">
                <a:solidFill>
                  <a:srgbClr val="C00000"/>
                </a:solidFill>
              </a:rPr>
              <a:t>Знака-Вредняка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Сопровождающая презентация к игровому занятию на тему безопасности дорожного движения для детей 6-7 лет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игра за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628800"/>
            <a:ext cx="2304256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г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7290194" cy="5922633"/>
          </a:xfrm>
          <a:prstGeom prst="rect">
            <a:avLst/>
          </a:prstGeom>
        </p:spPr>
      </p:pic>
      <p:pic>
        <p:nvPicPr>
          <p:cNvPr id="3" name="Рисунок 2" descr="игра за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0"/>
            <a:ext cx="936104" cy="9361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3080" y="609329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 маленьком Городке появился Знак- </a:t>
            </a:r>
            <a:r>
              <a:rPr lang="ru-RU" sz="2800" dirty="0" err="1" smtClean="0">
                <a:solidFill>
                  <a:srgbClr val="C00000"/>
                </a:solidFill>
              </a:rPr>
              <a:t>Вредняк</a:t>
            </a:r>
            <a:r>
              <a:rPr lang="ru-RU" sz="2800" dirty="0" smtClean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гра за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32656"/>
            <a:ext cx="5040560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544522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Я- </a:t>
            </a:r>
            <a:r>
              <a:rPr lang="ru-RU" sz="3600" dirty="0" err="1" smtClean="0">
                <a:solidFill>
                  <a:srgbClr val="C00000"/>
                </a:solidFill>
              </a:rPr>
              <a:t>Знак-Вредняк</a:t>
            </a:r>
            <a:r>
              <a:rPr lang="ru-RU" sz="3600" dirty="0" smtClean="0">
                <a:solidFill>
                  <a:srgbClr val="C00000"/>
                </a:solidFill>
              </a:rPr>
              <a:t>, люблю вредничать и устраивать беспорядок на дороге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20060"/>
            <a:ext cx="8352928" cy="6530469"/>
          </a:xfrm>
          <a:prstGeom prst="rect">
            <a:avLst/>
          </a:prstGeom>
        </p:spPr>
      </p:pic>
      <p:pic>
        <p:nvPicPr>
          <p:cNvPr id="3" name="Рисунок 2" descr="игра за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013176"/>
            <a:ext cx="1876032" cy="18448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3728" y="5877272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Украду я диск с программой светофорного регулирования.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гра за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8088899" cy="6066674"/>
          </a:xfrm>
          <a:prstGeom prst="rect">
            <a:avLst/>
          </a:prstGeom>
        </p:spPr>
      </p:pic>
      <p:pic>
        <p:nvPicPr>
          <p:cNvPr id="5" name="Рисунок 4" descr="игра за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260648"/>
            <a:ext cx="864096" cy="864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0112" y="40466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Как весело!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гра зан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533" y="476672"/>
            <a:ext cx="7872875" cy="5904656"/>
          </a:xfrm>
          <a:prstGeom prst="rect">
            <a:avLst/>
          </a:prstGeom>
        </p:spPr>
      </p:pic>
      <p:pic>
        <p:nvPicPr>
          <p:cNvPr id="3" name="Рисунок 2" descr="игра за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04664"/>
            <a:ext cx="792088" cy="792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620688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Какой чудный беспорядок!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гра за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276872" cy="2276872"/>
          </a:xfrm>
          <a:prstGeom prst="rect">
            <a:avLst/>
          </a:prstGeom>
        </p:spPr>
      </p:pic>
      <p:pic>
        <p:nvPicPr>
          <p:cNvPr id="4" name="Рисунок 3" descr="игра зан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5941" y="1628800"/>
            <a:ext cx="7888059" cy="4968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2" y="332656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Собрались жители Городка вместе и стали просить </a:t>
            </a:r>
            <a:r>
              <a:rPr lang="ru-RU" sz="2400" dirty="0" err="1" smtClean="0">
                <a:solidFill>
                  <a:srgbClr val="C00000"/>
                </a:solidFill>
              </a:rPr>
              <a:t>Знака-Вредняка</a:t>
            </a:r>
            <a:r>
              <a:rPr lang="ru-RU" sz="2400" dirty="0" smtClean="0">
                <a:solidFill>
                  <a:srgbClr val="C00000"/>
                </a:solidFill>
              </a:rPr>
              <a:t> вернуть диск с программой и покинуть их город.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132856"/>
            <a:ext cx="2016224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2060848"/>
            <a:ext cx="2088232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2132856"/>
            <a:ext cx="2232248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653136"/>
            <a:ext cx="1994520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4725144"/>
            <a:ext cx="2376264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16216" y="4725144"/>
            <a:ext cx="2138536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71600" y="2204864"/>
            <a:ext cx="576064" cy="6263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067944" y="2276872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380312" y="2204864"/>
            <a:ext cx="576064" cy="5760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43608" y="4797152"/>
            <a:ext cx="576064" cy="5543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139952" y="4941168"/>
            <a:ext cx="576064" cy="55436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308304" y="4797152"/>
            <a:ext cx="648072" cy="6263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 стрелкой 21"/>
          <p:cNvCxnSpPr>
            <a:stCxn id="4" idx="2"/>
          </p:cNvCxnSpPr>
          <p:nvPr/>
        </p:nvCxnSpPr>
        <p:spPr>
          <a:xfrm flipH="1">
            <a:off x="1320788" y="3047256"/>
            <a:ext cx="10852" cy="1677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7" idx="3"/>
          </p:cNvCxnSpPr>
          <p:nvPr/>
        </p:nvCxnSpPr>
        <p:spPr>
          <a:xfrm flipV="1">
            <a:off x="2318048" y="2996952"/>
            <a:ext cx="1893912" cy="2113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3"/>
            <a:endCxn id="6" idx="1"/>
          </p:cNvCxnSpPr>
          <p:nvPr/>
        </p:nvCxnSpPr>
        <p:spPr>
          <a:xfrm>
            <a:off x="5364088" y="2518048"/>
            <a:ext cx="1080120" cy="720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4860032" y="3068960"/>
            <a:ext cx="2448272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10" idx="3"/>
            <a:endCxn id="11" idx="1"/>
          </p:cNvCxnSpPr>
          <p:nvPr/>
        </p:nvCxnSpPr>
        <p:spPr>
          <a:xfrm>
            <a:off x="5580112" y="5182344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" name="Рисунок 19" descr="игра зан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188640"/>
            <a:ext cx="1763688" cy="176368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1520" y="332656"/>
            <a:ext cx="6408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«Выполните правильно мои трудные задания и я верну вам диск с программой и уйду из Городка</a:t>
            </a:r>
            <a:r>
              <a:rPr lang="ru-RU" sz="1600" dirty="0" smtClean="0"/>
              <a:t>.</a:t>
            </a:r>
            <a:r>
              <a:rPr lang="ru-RU" sz="2800" dirty="0" smtClean="0">
                <a:solidFill>
                  <a:srgbClr val="C00000"/>
                </a:solidFill>
              </a:rPr>
              <a:t>»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7624" y="5805264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Задания в этих «светофорных конвертах»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г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60648"/>
            <a:ext cx="7074363" cy="5305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5877272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 Городке наступили покой и порядок на дорогах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102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Дорожные беспорядки Знака-Вредняка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Дорожные ловушки</dc:title>
  <dc:creator>user</dc:creator>
  <cp:lastModifiedBy>user</cp:lastModifiedBy>
  <cp:revision>38</cp:revision>
  <dcterms:created xsi:type="dcterms:W3CDTF">2013-04-07T14:46:08Z</dcterms:created>
  <dcterms:modified xsi:type="dcterms:W3CDTF">2013-04-11T17:19:10Z</dcterms:modified>
</cp:coreProperties>
</file>