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4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05.12.2012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05.12.2012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05.12.2012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05.12.2012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05.12.2012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05.12.2012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images.yandex.ru/yandsearch?text=%D0%B4%D0%B5%D0%B4%20%D0%BC%D0%BE%D1%80%D0%BE%D0%B7%20%D0%BA%D0%B0%D1%80%D1%82%D0%B8%D0%BD%D0%BA%D0%B8&amp;noreask=1&amp;img_url=m1.fank.mobi/d/p/92/21/9221/Santa_2.jpg&amp;pos=4&amp;rpt=simage&amp;lr=55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7" Type="http://schemas.openxmlformats.org/officeDocument/2006/relationships/image" Target="../media/image15.jpeg"/><Relationship Id="rId2" Type="http://schemas.openxmlformats.org/officeDocument/2006/relationships/hyperlink" Target="http://images.yandex.ru/yandsearch?text=%D1%81%D0%BD%D0%B5%D0%B6%D0%B8%D0%BD%D0%BA%D0%B8%20%D0%BA%D0%B0%D1%80%D1%82%D0%B8%D0%BD%D0%BA%D0%B8%20%D0%B4%D0%BB%D1%8F%20%D0%B4%D0%B5%D1%82%D0%B5%D0%B9&amp;noreask=1&amp;img_url=img0.liveinternet.ru/images/attach/c/4/80/716/80716116_large_0_435f0_26fa5ab4_XL.png&amp;pos=0&amp;rpt=simage&amp;lr=55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://images.yandex.ru/yandsearch?text=%D1%81%D0%BD%D0%B5%D0%B6%D0%B8%D0%BD%D0%BA%D0%B8%20%D0%BA%D0%B0%D1%80%D1%82%D0%B8%D0%BD%D0%BA%D0%B8%20%D0%B4%D0%BB%D1%8F%20%D0%B4%D0%B5%D1%82%D0%B5%D0%B9&amp;noreask=1&amp;img_url=cs4443.vkontakte.ru/u5062416/-14/x_e3c8d0fd.jpg&amp;pos=2&amp;rpt=simage&amp;lr=55" TargetMode="External"/><Relationship Id="rId5" Type="http://schemas.openxmlformats.org/officeDocument/2006/relationships/image" Target="../media/image14.jpeg"/><Relationship Id="rId4" Type="http://schemas.openxmlformats.org/officeDocument/2006/relationships/hyperlink" Target="http://images.yandex.ru/yandsearch?p=3&amp;text=%D1%81%D0%BD%D0%B5%D0%B6%D0%B8%D0%BD%D0%BA%D0%B8%20%D0%BA%D0%B0%D1%80%D1%82%D0%B8%D0%BD%D0%BA%D0%B8%20%D0%B4%D0%BB%D1%8F%20%D0%B4%D0%B5%D1%82%D0%B5%D0%B9&amp;noreask=1&amp;img_url=s012.radikal.ru/i320/1011/68/1a209dcfe6fa.png&amp;pos=102&amp;rpt=simage&amp;lr=55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yandex.ru/yandsearch?p=2&amp;text=%D0%A1%D0%A5%D0%95%D0%9C%D0%90%20%D0%98%D0%97%D0%93%D0%9E%D0%A2%D0%9E%D0%92%D0%9B%D0%95%D0%9D%D0%98%D0%AF%20%D0%A1%D0%9D%D0%95%D0%96%D0%98%D0%9D%D0%9A%D0%98&amp;noreask=1&amp;img_url=www.libo.ru/uploads/posts/2010-12/1293005573_1292923486_1-1.jpg&amp;pos=89&amp;rpt=simage&amp;lr=55" TargetMode="External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http://im0-tub-ru.yandex.net/i?id=279435797-44-72&amp;n=21">
            <a:hlinkClick r:id="rId2" tgtFrame="&quot;_blank&quot;"/>
          </p:cNvPr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23728" y="1844824"/>
            <a:ext cx="5112568" cy="3744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686800" cy="1219200"/>
          </a:xfrm>
        </p:spPr>
        <p:txBody>
          <a:bodyPr>
            <a:normAutofit fontScale="90000"/>
          </a:bodyPr>
          <a:lstStyle/>
          <a:p>
            <a:r>
              <a:rPr lang="ru-RU" sz="4800" dirty="0" smtClean="0"/>
              <a:t>    </a:t>
            </a:r>
            <a:r>
              <a:rPr lang="ru-RU" sz="4800" b="1" dirty="0" smtClean="0">
                <a:latin typeface="Georgia" pitchFamily="18" charset="0"/>
              </a:rPr>
              <a:t>Лаборатория Деда Мороза</a:t>
            </a:r>
            <a:endParaRPr lang="ru-RU" sz="4800" b="1" dirty="0"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5" descr="http://tehnogarant.ru/catalogue_l/images/c12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808" y="836712"/>
            <a:ext cx="3672408" cy="487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800" b="1" dirty="0" smtClean="0"/>
              <a:t>  СНЕЖИНКИ</a:t>
            </a:r>
            <a:endParaRPr lang="ru-RU" sz="4800" b="1" dirty="0"/>
          </a:p>
        </p:txBody>
      </p:sp>
      <p:pic>
        <p:nvPicPr>
          <p:cNvPr id="9" name="Содержимое 8" descr="Снежинки под микроскопом"/>
          <p:cNvPicPr>
            <a:picLocks noGrp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196752"/>
            <a:ext cx="3726845" cy="391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Содержимое 9" descr="Снежинки под микроскопом"/>
          <p:cNvPicPr>
            <a:picLocks noGrp="1"/>
          </p:cNvPicPr>
          <p:nvPr>
            <p:ph sz="quarter" idx="4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9992" y="2852936"/>
            <a:ext cx="4038600" cy="3761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Содержимое 6" descr="Снежинки под микроскопом"/>
          <p:cNvPicPr>
            <a:picLocks noGrp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620688"/>
            <a:ext cx="4059238" cy="44667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Содержимое 7" descr="Снежинки под микроскопом"/>
          <p:cNvPicPr>
            <a:picLocks noGrp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8024" y="2996952"/>
            <a:ext cx="4059238" cy="33679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Снежинки под микроскопом"/>
          <p:cNvPicPr>
            <a:picLocks noGrp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332656"/>
            <a:ext cx="4059238" cy="34951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Содержимое 5" descr="Снежинки под микроскопом"/>
          <p:cNvPicPr>
            <a:picLocks noGrp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6016" y="3284984"/>
            <a:ext cx="4059238" cy="306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Снежинки под микроскопом"/>
          <p:cNvPicPr>
            <a:picLocks noGrp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467544" y="404664"/>
            <a:ext cx="4059238" cy="3603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Содержимое 5" descr="Снежинки под микроскопом"/>
          <p:cNvPicPr>
            <a:picLocks noGrp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4716016" y="2564904"/>
            <a:ext cx="4059238" cy="3719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88368"/>
          </a:xfrm>
        </p:spPr>
        <p:txBody>
          <a:bodyPr>
            <a:normAutofit/>
          </a:bodyPr>
          <a:lstStyle/>
          <a:p>
            <a:r>
              <a:rPr lang="ru-RU" sz="3600" b="1" dirty="0" smtClean="0"/>
              <a:t>ВСЕ  ЛИ СНЕЖИНКИ ОДИНАКОВЫ</a:t>
            </a:r>
            <a:endParaRPr lang="ru-RU" sz="3600" b="1" dirty="0"/>
          </a:p>
        </p:txBody>
      </p:sp>
      <p:pic>
        <p:nvPicPr>
          <p:cNvPr id="5" name="Содержимое 4" descr="http://im4-tub-ru.yandex.net/i?id=221965924-67-72&amp;n=21">
            <a:hlinkClick r:id="rId2" tgtFrame="&quot;_blank&quot;"/>
          </p:cNvPr>
          <p:cNvPicPr>
            <a:picLocks noGrp="1"/>
          </p:cNvPicPr>
          <p:nvPr>
            <p:ph sz="half" idx="1"/>
          </p:nvPr>
        </p:nvPicPr>
        <p:blipFill>
          <a:blip r:embed="rId3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611560" y="1700808"/>
            <a:ext cx="1247775" cy="14287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Рисунок 5" descr="http://im4-tub-ru.yandex.net/i?id=221965924-67-72&amp;n=21">
            <a:hlinkClick r:id="rId2" tgtFrame="&quot;_blank&quot;"/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6948264" y="4725144"/>
            <a:ext cx="1247775" cy="14287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Рисунок 6" descr="http://im7-tub-ru.yandex.net/i?id=145290157-51-72&amp;n=21">
            <a:hlinkClick r:id="rId4" tgtFrame="&quot;_blank&quot;"/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3635896" y="1700808"/>
            <a:ext cx="1323975" cy="14287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Содержимое 7" descr="http://im8-tub-ru.yandex.net/i?id=675191148-56-72&amp;n=21">
            <a:hlinkClick r:id="rId6" tgtFrame="&quot;_blank&quot;"/>
          </p:cNvPr>
          <p:cNvPicPr>
            <a:picLocks noGrp="1"/>
          </p:cNvPicPr>
          <p:nvPr>
            <p:ph sz="half" idx="2"/>
          </p:nvPr>
        </p:nvPicPr>
        <p:blipFill>
          <a:blip r:embed="rId7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6588224" y="1700808"/>
            <a:ext cx="1562100" cy="142875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Рисунок 8" descr="http://im8-tub-ru.yandex.net/i?id=675191148-56-72&amp;n=21">
            <a:hlinkClick r:id="rId6" tgtFrame="&quot;_blank&quot;"/>
          </p:cNvPr>
          <p:cNvPicPr/>
          <p:nvPr/>
        </p:nvPicPr>
        <p:blipFill>
          <a:blip r:embed="rId7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3707904" y="4797152"/>
            <a:ext cx="1562100" cy="14287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Рисунок 9" descr="http://im7-tub-ru.yandex.net/i?id=145290157-51-72&amp;n=21">
            <a:hlinkClick r:id="rId4" tgtFrame="&quot;_blank&quot;"/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611560" y="4797152"/>
            <a:ext cx="1323975" cy="1428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http://i.u-mama.ru/files/i/img/news/0_905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548680"/>
            <a:ext cx="6480720" cy="5688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im7-tub-ru.yandex.net/i?id=245274062-14-72&amp;n=21">
            <a:hlinkClick r:id="rId3" tgtFrame="&quot;_blank&quot;"/>
          </p:cNvPr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59632" y="2564904"/>
            <a:ext cx="3600400" cy="3456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163</TotalTime>
  <Words>10</Words>
  <Application>Microsoft Office PowerPoint</Application>
  <PresentationFormat>Экран (4:3)</PresentationFormat>
  <Paragraphs>3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Бумажная</vt:lpstr>
      <vt:lpstr>Слайд 1</vt:lpstr>
      <vt:lpstr>    Лаборатория Деда Мороза</vt:lpstr>
      <vt:lpstr>Слайд 3</vt:lpstr>
      <vt:lpstr>  СНЕЖИНКИ</vt:lpstr>
      <vt:lpstr>Слайд 5</vt:lpstr>
      <vt:lpstr>Слайд 6</vt:lpstr>
      <vt:lpstr>Слайд 7</vt:lpstr>
      <vt:lpstr>ВСЕ  ЛИ СНЕЖИНКИ ОДИНАКОВЫ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Лаборатория Деда Мороза</dc:title>
  <dc:creator>наталья</dc:creator>
  <cp:lastModifiedBy>наталья</cp:lastModifiedBy>
  <cp:revision>13</cp:revision>
  <dcterms:created xsi:type="dcterms:W3CDTF">2012-12-02T03:04:08Z</dcterms:created>
  <dcterms:modified xsi:type="dcterms:W3CDTF">2012-12-05T04:24:10Z</dcterms:modified>
</cp:coreProperties>
</file>