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3" r:id="rId4"/>
    <p:sldId id="267" r:id="rId5"/>
    <p:sldId id="270" r:id="rId6"/>
    <p:sldId id="271" r:id="rId7"/>
    <p:sldId id="275" r:id="rId8"/>
    <p:sldId id="274" r:id="rId9"/>
    <p:sldId id="277" r:id="rId10"/>
    <p:sldId id="279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1B3F25-83DA-4A0B-A31A-41FD65A39CA1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BC75447-5EA7-41E4-B052-6971A1FA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0;&#1103;%20&#1055;&#1072;&#1074;&#1083;&#1086;&#1074;&#1085;&#1072;\Downloads\Rrryck.mp3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2;&#1072;&#1088;&#1080;&#1103;%20&#1055;&#1072;&#1074;&#1083;&#1086;&#1074;&#1085;&#1072;\Downloads\Lion_Growls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0;&#1103;%20&#1055;&#1072;&#1074;&#1083;&#1086;&#1074;&#1085;&#1072;\Downloads\neizvesten_myaukane_koshki_daite_eto_poslushat_svoei_koshkemuzofon.com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72;&#1088;&#1080;&#1103;%20&#1055;&#1072;&#1074;&#1083;&#1086;&#1074;&#1085;&#1072;\Downloads\2012___Richanie_Lva_get_tune.ne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2;&#1072;&#1088;&#1080;&#1103;%20&#1055;&#1072;&#1074;&#1083;&#1086;&#1074;&#1085;&#1072;\Downloads\rychanie_yaguara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4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-315416"/>
            <a:ext cx="9144000" cy="7173416"/>
          </a:xfrm>
          <a:prstGeom prst="teardrop">
            <a:avLst>
              <a:gd name="adj" fmla="val 94769"/>
            </a:avLst>
          </a:prstGeom>
          <a:ln w="76200">
            <a:solidFill>
              <a:srgbClr val="FF00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013176"/>
            <a:ext cx="8229600" cy="1844824"/>
          </a:xfrm>
        </p:spPr>
        <p:txBody>
          <a:bodyPr>
            <a:normAutofit/>
          </a:bodyPr>
          <a:lstStyle/>
          <a:p>
            <a:pPr algn="r"/>
            <a:r>
              <a:rPr lang="ru-RU" b="1" u="sng" dirty="0" smtClean="0">
                <a:solidFill>
                  <a:srgbClr val="FFFF00"/>
                </a:solidFill>
              </a:rPr>
              <a:t>Создала: Щербакова Мария Павловна.</a:t>
            </a:r>
          </a:p>
          <a:p>
            <a:pPr algn="r"/>
            <a:r>
              <a:rPr lang="ru-RU" b="1" u="sng" dirty="0" smtClean="0">
                <a:solidFill>
                  <a:srgbClr val="FFFF00"/>
                </a:solidFill>
              </a:rPr>
              <a:t>Воспитатель МК ДОУ  №8 «Колокольчик»</a:t>
            </a:r>
          </a:p>
          <a:p>
            <a:pPr algn="ctr"/>
            <a:r>
              <a:rPr lang="ru-RU" b="1" u="sng" dirty="0" err="1" smtClean="0">
                <a:solidFill>
                  <a:srgbClr val="FFFF00"/>
                </a:solidFill>
              </a:rPr>
              <a:t>пгт</a:t>
            </a:r>
            <a:r>
              <a:rPr lang="ru-RU" b="1" u="sng" dirty="0" smtClean="0">
                <a:solidFill>
                  <a:srgbClr val="FFFF00"/>
                </a:solidFill>
              </a:rPr>
              <a:t>. Краскино</a:t>
            </a:r>
          </a:p>
          <a:p>
            <a:pPr algn="ctr"/>
            <a:r>
              <a:rPr lang="ru-RU" b="1" u="sng" smtClean="0">
                <a:solidFill>
                  <a:srgbClr val="FFFF00"/>
                </a:solidFill>
              </a:rPr>
              <a:t>Приморский край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ctr"/>
            <a:endParaRPr lang="ru-RU" b="1" u="sng" dirty="0" smtClean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"/>
            <a:ext cx="889248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проекта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«Семейство кошачьих»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ымчатый леопар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532107" cy="4149080"/>
          </a:xfrm>
          <a:prstGeom prst="rect">
            <a:avLst/>
          </a:prstGeom>
        </p:spPr>
      </p:pic>
      <p:pic>
        <p:nvPicPr>
          <p:cNvPr id="3" name="Рисунок 2" descr="Дымчатый ле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15556"/>
            <a:ext cx="5940152" cy="3342444"/>
          </a:xfrm>
          <a:prstGeom prst="rect">
            <a:avLst/>
          </a:prstGeom>
        </p:spPr>
      </p:pic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34_36_9bca1653601cfed0253482a381c1ad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905"/>
            <a:ext cx="9144000" cy="6838095"/>
          </a:xfrm>
          <a:prstGeom prst="rect">
            <a:avLst/>
          </a:prstGeom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9d3d601801bcb4b5998e8548bfd1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урский ти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Rrryc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5822032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ой ти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03546909_115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517" b="751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8184" y="0"/>
            <a:ext cx="2592288" cy="6858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Представители семейства кошачьих являются хищниками и все без исключения питаются мясом. Все они - от маленькой черноногой кошки до огромного амурского тигра - отличные охотники.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Клыки и коренные зубы: Все кошачьи имеют длинные, изогнутые, конусообразные клыки, которыми они схватывают, удерживают и убивают добычу.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41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4653136"/>
            <a:ext cx="8437098" cy="2204864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Происхождение кошачьих.</a:t>
            </a:r>
            <a:r>
              <a:rPr lang="ru-RU" dirty="0" smtClean="0"/>
              <a:t> Первые подобные кошек животные появились на нашей планете около 50 миллионов лет назад. На протяжении следующих 25 миллионов лет в процессе эволюции из них сформировались ранние современные виды кошек, населяющих земной шар и сейчас.</a:t>
            </a:r>
            <a:br>
              <a:rPr lang="ru-RU" dirty="0" smtClean="0"/>
            </a:br>
            <a:r>
              <a:rPr lang="ru-RU" dirty="0" smtClean="0"/>
              <a:t>Одним из самых известных доисторических хищников был саблезубый тигр, живший в лесах ЗО миллионов лет назад. По неизвестным для науки причинам он вымер около 8 тысяч лет назад. </a:t>
            </a:r>
            <a:endParaRPr lang="ru-RU" dirty="0"/>
          </a:p>
        </p:txBody>
      </p:sp>
      <p:pic>
        <p:nvPicPr>
          <p:cNvPr id="4" name="Рисунок 3" descr="glacial-perio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"/>
            <a:ext cx="6480720" cy="4653136"/>
          </a:xfrm>
          <a:prstGeom prst="rect">
            <a:avLst/>
          </a:prstGeom>
        </p:spPr>
      </p:pic>
      <p:pic>
        <p:nvPicPr>
          <p:cNvPr id="5" name="Lion_Grow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neizvesten_myaukane_koshki_daite_eto_poslushat_svoei_koshke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2016" y="5519936"/>
            <a:ext cx="811591" cy="811591"/>
          </a:xfrm>
          <a:prstGeom prst="rect">
            <a:avLst/>
          </a:prstGeom>
        </p:spPr>
      </p:pic>
    </p:spTree>
  </p:cSld>
  <p:clrMapOvr>
    <a:masterClrMapping/>
  </p:clrMapOvr>
  <p:transition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49e955c05e7c9ffa6036b246b53d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ая льв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788024" cy="3747691"/>
          </a:xfrm>
          <a:prstGeom prst="rect">
            <a:avLst/>
          </a:prstGeom>
        </p:spPr>
      </p:pic>
      <p:pic>
        <p:nvPicPr>
          <p:cNvPr id="3" name="Рисунок 2" descr="Белый л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100980"/>
            <a:ext cx="5508104" cy="3757020"/>
          </a:xfrm>
          <a:prstGeom prst="rect">
            <a:avLst/>
          </a:prstGeom>
        </p:spPr>
      </p:pic>
      <p:pic>
        <p:nvPicPr>
          <p:cNvPr id="4" name="2012___Richanie_Lva_get_tun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038056"/>
            <a:ext cx="504056" cy="504056"/>
          </a:xfrm>
          <a:prstGeom prst="rect">
            <a:avLst/>
          </a:prstGeom>
        </p:spPr>
      </p:pic>
    </p:spTree>
  </p:cSld>
  <p:clrMapOvr>
    <a:masterClrMapping/>
  </p:clrMapOvr>
  <p:transition advClick="0" advTm="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гу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83671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Ягуаранди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Ягуарунд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764705"/>
            <a:ext cx="8748464" cy="6093296"/>
          </a:xfrm>
          <a:prstGeom prst="rect">
            <a:avLst/>
          </a:prstGeom>
        </p:spPr>
      </p:pic>
      <p:pic>
        <p:nvPicPr>
          <p:cNvPr id="4" name="rychanie_yagua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129536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 advClick="0"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.бар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5004048" cy="3881611"/>
          </a:xfrm>
          <a:prstGeom prst="rect">
            <a:avLst/>
          </a:prstGeom>
        </p:spPr>
      </p:pic>
      <p:pic>
        <p:nvPicPr>
          <p:cNvPr id="3" name="Рисунок 2" descr="Снежный бар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8284"/>
            <a:ext cx="5724128" cy="3579716"/>
          </a:xfrm>
          <a:prstGeom prst="rect">
            <a:avLst/>
          </a:prstGeom>
        </p:spPr>
      </p:pic>
    </p:spTree>
  </p:cSld>
  <p:clrMapOvr>
    <a:masterClrMapping/>
  </p:clrMapOvr>
  <p:transition advClick="0" advTm="7000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298</TotalTime>
  <Words>57</Words>
  <Application>Microsoft Office PowerPoint</Application>
  <PresentationFormat>Экран (4:3)</PresentationFormat>
  <Paragraphs>9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Ягуаранди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Павловна</dc:creator>
  <cp:lastModifiedBy>Мария Павловна</cp:lastModifiedBy>
  <cp:revision>36</cp:revision>
  <dcterms:created xsi:type="dcterms:W3CDTF">2013-05-11T02:07:12Z</dcterms:created>
  <dcterms:modified xsi:type="dcterms:W3CDTF">2013-05-17T12:58:37Z</dcterms:modified>
</cp:coreProperties>
</file>