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1"/>
  </p:notesMasterIdLst>
  <p:sldIdLst>
    <p:sldId id="336" r:id="rId2"/>
    <p:sldId id="337" r:id="rId3"/>
    <p:sldId id="338" r:id="rId4"/>
    <p:sldId id="339" r:id="rId5"/>
    <p:sldId id="267" r:id="rId6"/>
    <p:sldId id="268" r:id="rId7"/>
    <p:sldId id="340" r:id="rId8"/>
    <p:sldId id="341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122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93" autoAdjust="0"/>
    <p:restoredTop sz="86377" autoAdjust="0"/>
  </p:normalViewPr>
  <p:slideViewPr>
    <p:cSldViewPr>
      <p:cViewPr>
        <p:scale>
          <a:sx n="66" d="100"/>
          <a:sy n="66" d="100"/>
        </p:scale>
        <p:origin x="-135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0FACC-6301-4C7B-9E26-78ABE6AAF9B5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625F7-B571-498A-ACFA-8DAF798BE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62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10B-05A0-4686-A8E0-AF873583DA22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7272-CD1C-4A46-AEEE-8CFDCD075839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665-864C-4F4C-B0C7-6C6610200302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815-82AB-47FF-BE75-E1874B4E4C0E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9C6-7D9F-469A-AF7C-A91A0559C89E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EF47-4B99-4A96-8CE4-4DFF187AD8D4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ED3C-F188-4BE1-842D-E54CFB7EF978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87F3-B4DF-40D1-AC7E-873DB80B25C9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7A59-74CA-4813-9F9A-8FC14331AE95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4998-1FA5-48C5-A385-77107D9607BC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B232-F0EF-4B4C-9120-2E51BCBA54E1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B3906-705F-4E3D-9BA1-62BB53EEE681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C836-41D0-42A2-9906-AE41C0AC8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hotoshopia.ru/news/uploads/posts/2010-01/1264788091__kostyum-dlya-fotomontaz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2589-F584-4AF0-AB10-D0BDDC0CF4BA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29058" y="2000240"/>
            <a:ext cx="4714908" cy="142875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-10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Проект</a:t>
            </a:r>
            <a:br>
              <a:rPr kumimoji="0" lang="ru-RU" sz="3200" b="1" i="0" u="none" strike="noStrike" kern="1200" cap="all" spc="-10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all" spc="-10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«Тело Человека»</a:t>
            </a:r>
            <a:endParaRPr kumimoji="0" lang="ru-RU" sz="3200" b="1" i="0" u="none" strike="noStrike" kern="1200" cap="all" spc="-10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286248" y="3500438"/>
            <a:ext cx="3929090" cy="1200150"/>
          </a:xfrm>
          <a:prstGeom prst="rect">
            <a:avLst/>
          </a:prstGeom>
        </p:spPr>
        <p:txBody>
          <a:bodyPr vert="horz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МДОУ ДС  «Гвоздика» №38 </a:t>
            </a: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Старшая группа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7A59-74CA-4813-9F9A-8FC14331AE95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4" name="Picture 2" descr="http://futuru.ru/uploads/posts/2010-10/1286602845_futuru.ru.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1000108"/>
            <a:ext cx="4572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Цель проекта:</a:t>
            </a:r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основе исследовательской деятельности развивать представления о том, что человек – часть природы, и одновременно существо мыслящее. Закрепить знания об органах чувств. Уточнить, какое значение для человека имеют слух, зрение, обоняние и осязание в познании мира. Воспитывать потребность быть здоровым. Воспитывать дружеские взаимоотношения между детьми. Способствовать развитию уверенности в себе. Сохранять и укреплять здоровье детей.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7A59-74CA-4813-9F9A-8FC14331AE95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Picture 2" descr="http://futuru.ru/uploads/posts/2010-10/1286602845_futuru.ru.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4876" y="1071546"/>
            <a:ext cx="235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Задачи для детей: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57554" y="1428736"/>
            <a:ext cx="54292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Расширять и углублять знания детей о строении своего тела, 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Формировать элементарные знания об опорно-двигательном аппарате человека (скелете, мышцах), о защитных свойствах кожи.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Представления о роли органов зрения, слуха, обоняния и осязания.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Продолжать формировать интерес к познанию своего тела; воспитывать бережное и заботливое отношение к своему организму.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Показать ребенку, что части тела, являются его помощниками, для чего они нужны и что умеют делать.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Развивать желание экспериментировать, рассуждать.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7A59-74CA-4813-9F9A-8FC14331AE95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" name="Picture 2" descr="http://futuru.ru/uploads/posts/2010-10/1286602845_futuru.ru.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0430" y="1285860"/>
            <a:ext cx="514353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Задачи для родителей: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Повышение уровня педагогической культуры.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Развитие интереса родителей к себе как к педагогам-воспитателям.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Активная помощь родителей в организации работы по оздоровлению детей и подбора материала по теме проекта и заучивание его.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Беседы- 15 минутки «Это интересно».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3A1-C196-49AC-B6E5-4CBA38E92106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7" name="Picture 2" descr="http://futuru.ru/uploads/posts/2010-10/1286602845_futuru.ru.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643306" y="1142984"/>
            <a:ext cx="55006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Задачи для педагога: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Укрепление системы взаимосвязи работы всех педагогов ДОУ по данной теме.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Повышение профессиональной компетенции педагогов.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Систематизация работы по оздоровлению детей;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Пополнение  методической копилки новыми материалами.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D90D-FDDD-40B5-87EB-59CBC07D4E0D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Picture 2" descr="http://futuru.ru/uploads/posts/2010-10/1286602845_futuru.ru.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929058" y="1214422"/>
            <a:ext cx="46434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Предварительная работа по проекту: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Обсуждение с детьми проекта и выбор названия мини-музея.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Анкетирование родителей об использовании новой формы работы: мини-музей группы.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Беседа с медработником и с медсестрой детского сада.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Конкурс рисунков « я и моё тело»  для  детей и их родителей.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Подбор атрибутов, выбор места, изготовление предметов, оформление мини-музея.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7A59-74CA-4813-9F9A-8FC14331AE95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4" name="Picture 2" descr="http://futuru.ru/uploads/posts/2010-10/1286602845_futuru.ru.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3214678" y="1928802"/>
            <a:ext cx="1504950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Органы чувств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6786578" y="1857364"/>
            <a:ext cx="1419225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Скелет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6000760" y="4572008"/>
            <a:ext cx="1285884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Сердце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3071802" y="2928934"/>
            <a:ext cx="628650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Глаза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4143372" y="1071546"/>
            <a:ext cx="628650" cy="500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Нос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7143768" y="1000108"/>
            <a:ext cx="619125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Руки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9" name="AutoShape 17"/>
          <p:cNvSpPr>
            <a:spLocks noChangeShapeType="1"/>
          </p:cNvSpPr>
          <p:nvPr/>
        </p:nvSpPr>
        <p:spPr bwMode="auto">
          <a:xfrm flipV="1">
            <a:off x="7429520" y="1500174"/>
            <a:ext cx="45719" cy="3571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4643438" y="4429132"/>
            <a:ext cx="619125" cy="928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Мышцы, кожа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214810" y="2928934"/>
            <a:ext cx="628650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Уши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1" name="AutoShape 9"/>
          <p:cNvSpPr>
            <a:spLocks noChangeShapeType="1"/>
          </p:cNvSpPr>
          <p:nvPr/>
        </p:nvSpPr>
        <p:spPr bwMode="auto">
          <a:xfrm>
            <a:off x="4286248" y="2500306"/>
            <a:ext cx="246038" cy="4746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68" name="AutoShape 16"/>
          <p:cNvSpPr>
            <a:spLocks noChangeShapeType="1"/>
          </p:cNvSpPr>
          <p:nvPr/>
        </p:nvSpPr>
        <p:spPr bwMode="auto">
          <a:xfrm flipH="1" flipV="1">
            <a:off x="4714876" y="2071678"/>
            <a:ext cx="571504" cy="10001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67" name="AutoShape 15"/>
          <p:cNvSpPr>
            <a:spLocks noChangeShapeType="1"/>
          </p:cNvSpPr>
          <p:nvPr/>
        </p:nvSpPr>
        <p:spPr bwMode="auto">
          <a:xfrm flipH="1">
            <a:off x="4857752" y="3643314"/>
            <a:ext cx="428628" cy="7858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66" name="AutoShape 14"/>
          <p:cNvSpPr>
            <a:spLocks noChangeShapeType="1"/>
          </p:cNvSpPr>
          <p:nvPr/>
        </p:nvSpPr>
        <p:spPr bwMode="auto">
          <a:xfrm flipH="1">
            <a:off x="4214810" y="1571612"/>
            <a:ext cx="285752" cy="3746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63" name="AutoShape 11"/>
          <p:cNvSpPr>
            <a:spLocks noChangeShapeType="1"/>
          </p:cNvSpPr>
          <p:nvPr/>
        </p:nvSpPr>
        <p:spPr bwMode="auto">
          <a:xfrm flipH="1">
            <a:off x="3428992" y="2500307"/>
            <a:ext cx="320704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7215206" y="2786058"/>
            <a:ext cx="609600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Ноги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2" name="AutoShape 10"/>
          <p:cNvSpPr>
            <a:spLocks noChangeShapeType="1"/>
          </p:cNvSpPr>
          <p:nvPr/>
        </p:nvSpPr>
        <p:spPr bwMode="auto">
          <a:xfrm>
            <a:off x="6429388" y="3571877"/>
            <a:ext cx="500066" cy="10001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54" name="AutoShape 2"/>
          <p:cNvSpPr>
            <a:spLocks noChangeShapeType="1"/>
          </p:cNvSpPr>
          <p:nvPr/>
        </p:nvSpPr>
        <p:spPr bwMode="auto">
          <a:xfrm flipH="1">
            <a:off x="7429520" y="2428868"/>
            <a:ext cx="45719" cy="4000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65" name="AutoShape 13"/>
          <p:cNvSpPr>
            <a:spLocks noChangeShapeType="1"/>
          </p:cNvSpPr>
          <p:nvPr/>
        </p:nvSpPr>
        <p:spPr bwMode="auto">
          <a:xfrm>
            <a:off x="3428992" y="1571612"/>
            <a:ext cx="285752" cy="3571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5143504" y="2786058"/>
            <a:ext cx="1352550" cy="1193800"/>
          </a:xfrm>
          <a:prstGeom prst="hexagon">
            <a:avLst>
              <a:gd name="adj" fmla="val 28324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Тело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человека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AutoShape 4"/>
          <p:cNvSpPr>
            <a:spLocks noChangeShapeType="1"/>
          </p:cNvSpPr>
          <p:nvPr/>
        </p:nvSpPr>
        <p:spPr bwMode="auto">
          <a:xfrm flipV="1">
            <a:off x="6286512" y="2071678"/>
            <a:ext cx="500066" cy="928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3143240" y="1071546"/>
            <a:ext cx="650845" cy="50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Зубы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83" name="Rectangle 3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86" name="Rectangle 3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7A59-74CA-4813-9F9A-8FC14331AE95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4" name="Picture 2" descr="http://futuru.ru/uploads/posts/2010-10/1286602845_futuru.ru.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71802" y="928670"/>
          <a:ext cx="5500724" cy="5014185"/>
        </p:xfrm>
        <a:graphic>
          <a:graphicData uri="http://schemas.openxmlformats.org/drawingml/2006/table">
            <a:tbl>
              <a:tblPr/>
              <a:tblGrid>
                <a:gridCol w="490043"/>
                <a:gridCol w="4840396"/>
                <a:gridCol w="170285"/>
              </a:tblGrid>
              <a:tr h="103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Arial"/>
                          <a:ea typeface="Calibri"/>
                          <a:cs typeface="Times New Roman"/>
                        </a:rPr>
                        <a:t>             Наименование мероприятия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Arial"/>
                          <a:ea typeface="Calibri"/>
                          <a:cs typeface="Times New Roman"/>
                        </a:rPr>
                        <a:t>                         Сентябрь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38" marR="3353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Беседа  « Из чего я состою?»  «Скелет и мышцы»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Чтение детям стихотворения С.Я Маршака «О мальчиках и девочках»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Опытно-экспериментальная деятельность. Выяснить: «С чем лучше ходить в школу: с портфелем или с ранцем». « Как лучше носить сумки, помогая маме».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Беседа  «Кожа, или живая одежда»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Беседа "Как работает сердце'' 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Конкурс рисунка для  детей  на тему «Моё сердце» 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Совместно с детьми разработать «Правила здорового сердца»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Экскурсия в медицинский кабинет детского сада.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Arial"/>
                          <a:ea typeface="Calibri"/>
                          <a:cs typeface="Times New Roman"/>
                        </a:rPr>
                        <a:t>                   Октябрь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38" marR="3353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Рассматривание книг по теме «Тело человека»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Беседа" Как устроен орган обоняния у человека?"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Беседа "Как я распознаю запахи".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 err="1">
                          <a:latin typeface="Arial"/>
                          <a:ea typeface="Calibri"/>
                          <a:cs typeface="Times New Roman"/>
                        </a:rPr>
                        <a:t>Д\и</a:t>
                      </a: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 «Узнай по запаху», «Узнай по вкусу»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"Как устроено ухо?". Рассматривание схема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Игры с зеркалом     «Мои ушки» 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Подвижная игра: "</a:t>
                      </a:r>
                      <a:r>
                        <a:rPr lang="ru-RU" sz="1050" b="1" dirty="0" err="1">
                          <a:latin typeface="Arial"/>
                          <a:ea typeface="Calibri"/>
                          <a:cs typeface="Times New Roman"/>
                        </a:rPr>
                        <a:t>Ловишка</a:t>
                      </a: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 с колокольчиком"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Беседа « Жил да был веселый Язычок»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9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Arial"/>
                          <a:ea typeface="Calibri"/>
                          <a:cs typeface="Times New Roman"/>
                        </a:rPr>
                        <a:t>                             Ноябрь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38" marR="3353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Беседа "Чтобы зубы были крепкими".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 err="1">
                          <a:latin typeface="Arial"/>
                          <a:ea typeface="Calibri"/>
                          <a:cs typeface="Times New Roman"/>
                        </a:rPr>
                        <a:t>Д\и</a:t>
                      </a: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  «Что полезно и что вредно для зубов?», «Подбери зубную щетку к стаканчику».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Приготовление совместно с детьми витаминных салатов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Заучивание стихов о глазах, зубах, носе, языке, ушах…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Беседа "Почему я вижу''    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Гимнастика для глаз  «Усталые глазки» 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Игры с зеркалом «Мои глазки»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dirty="0">
                          <a:latin typeface="Arial"/>
                          <a:ea typeface="Calibri"/>
                          <a:cs typeface="Times New Roman"/>
                        </a:rPr>
                        <a:t>Заключительное мероприятие с родителями и детьми  презентация мини-музея «Путешествие в царство Здоровья».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38" marR="3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3929058" y="285728"/>
            <a:ext cx="4929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Перспективное       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планирование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ve4.ru/board/img_UJIOHA_2149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037A-069A-4525-BA4B-28458941B385}" type="datetime1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C836-41D0-42A2-9906-AE41C0AC8B1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520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84</cp:revision>
  <dcterms:created xsi:type="dcterms:W3CDTF">2012-11-01T14:34:20Z</dcterms:created>
  <dcterms:modified xsi:type="dcterms:W3CDTF">2013-05-05T17:18:58Z</dcterms:modified>
</cp:coreProperties>
</file>