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7030A0"/>
                </a:solidFill>
              </a:rPr>
              <a:t>Весёлая прогулка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lang="ru-RU" sz="3600" b="1" i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Рабочий стол\Анастасия Музыка\Коррекция\Уроки логопеда - копия\Весёлая прогулка\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340768"/>
            <a:ext cx="5328592" cy="51016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476672"/>
            <a:ext cx="52549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Чашка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14728" y="1268761"/>
            <a:ext cx="188152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Рабочий стол\Анастасия Музыка\Коррекция\Уроки логопеда - копия\Весёлая прогулка\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327768"/>
            <a:ext cx="5904656" cy="4993399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60232" y="1412776"/>
            <a:ext cx="181384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03648" y="476672"/>
            <a:ext cx="52549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Чистим зубки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0070C0"/>
                </a:solidFill>
              </a:rPr>
              <a:t>Конец</a:t>
            </a:r>
            <a:endParaRPr lang="ru-RU" sz="9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бочий стол\Анастасия Музыка\Коррекция\Уроки логопеда - копия\Весёлая прогулка\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620688"/>
            <a:ext cx="6242050" cy="5589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Рабочий стол\Анастасия Музыка\Коррекция\Уроки логопеда - копия\Весёлая прогулка\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556792"/>
            <a:ext cx="5760640" cy="4878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44208" y="1484784"/>
            <a:ext cx="1925638" cy="1925638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15616" y="476672"/>
            <a:ext cx="52549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chemeClr val="accent3"/>
                </a:solidFill>
                <a:effectLst/>
              </a:rPr>
              <a:t>Ёжик, цветы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абочий стол\Анастасия Музыка\Коррекция\Уроки логопеда - копия\Весёлая прогулка\3.jpg"/>
          <p:cNvPicPr>
            <a:picLocks noChangeAspect="1" noChangeArrowheads="1"/>
          </p:cNvPicPr>
          <p:nvPr/>
        </p:nvPicPr>
        <p:blipFill>
          <a:blip r:embed="rId2" cstate="screen"/>
          <a:srcRect l="-7219" t="-3337"/>
          <a:stretch>
            <a:fillRect/>
          </a:stretch>
        </p:blipFill>
        <p:spPr bwMode="auto">
          <a:xfrm>
            <a:off x="539552" y="1537848"/>
            <a:ext cx="5472608" cy="4752785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16217" y="1484784"/>
            <a:ext cx="1792982" cy="1944216"/>
          </a:xfrm>
          <a:prstGeom prst="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15616" y="476672"/>
            <a:ext cx="52549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Футбол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бочий стол\Анастасия Музыка\Коррекция\Уроки логопеда - копия\Весёлая прогулка\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348517"/>
            <a:ext cx="5040560" cy="4963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Рабочий стол\Анастасия Музыка\Коррекция\Уроки логопеда - копия\img035 - копи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72200" y="1340768"/>
            <a:ext cx="1804144" cy="37463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9632" y="476672"/>
            <a:ext cx="52549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Качели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Рабочий стол\Анастасия Музыка\Коррекция\Уроки логопеда - копия\Весёлая прогулка\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412776"/>
            <a:ext cx="4824536" cy="4956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03648" y="476672"/>
            <a:ext cx="52549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Индюк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84168" y="1484784"/>
            <a:ext cx="19240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абочий стол\Анастасия Музыка\Коррекция\Уроки логопеда - копия\Весёлая прогулка\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8059" y="1196752"/>
            <a:ext cx="5466109" cy="5184576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43852" y="3861048"/>
            <a:ext cx="1842873" cy="185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E:\Рабочий стол\Анастасия Музыка\Коррекция\Уроки логопеда - копия\img03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44208" y="1628800"/>
            <a:ext cx="1853629" cy="18536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404664"/>
            <a:ext cx="52549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Месим тесто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76672"/>
            <a:ext cx="52549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Блинчики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098" name="Picture 2" descr="E:\Рабочий стол\Анастасия Музыка\Коррекция\Уроки логопеда - копия\Весёлая прогулка\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268760"/>
            <a:ext cx="5328592" cy="5184576"/>
          </a:xfrm>
          <a:prstGeom prst="rect">
            <a:avLst/>
          </a:prstGeom>
          <a:noFill/>
        </p:spPr>
      </p:pic>
      <p:pic>
        <p:nvPicPr>
          <p:cNvPr id="4099" name="Picture 3" descr="E:\Рабочий стол\Анастасия Музыка\Коррекция\Уроки логопеда - копия\img0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87985" y="1196752"/>
            <a:ext cx="1836406" cy="18425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Рабочий стол\Анастасия Музыка\Коррекция\Уроки логопеда - копия\Весёлая прогулка\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5" y="1428356"/>
            <a:ext cx="5688631" cy="4802783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16216" y="3356992"/>
            <a:ext cx="179732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16216" y="1340768"/>
            <a:ext cx="1783022" cy="180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476672"/>
            <a:ext cx="52549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Вкусное варенье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85</TotalTime>
  <Words>19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Весёлая прогулка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Весёлая прогулка</dc:title>
  <dc:creator>ХХХХ</dc:creator>
  <cp:lastModifiedBy>Black.User</cp:lastModifiedBy>
  <cp:revision>13</cp:revision>
  <dcterms:created xsi:type="dcterms:W3CDTF">2010-11-05T07:19:25Z</dcterms:created>
  <dcterms:modified xsi:type="dcterms:W3CDTF">2012-06-07T14:04:57Z</dcterms:modified>
</cp:coreProperties>
</file>