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04CBEC-0059-4C74-B799-5A57536B05D3}" type="datetimeFigureOut">
              <a:rPr lang="ru-RU" smtClean="0"/>
              <a:pPr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321153-2471-467E-97BE-F40566361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ЗАГАДКИ НА ГРЯДКЕ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3789040"/>
            <a:ext cx="6172200" cy="2585882"/>
          </a:xfrm>
          <a:ln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&amp;Kcy;&amp;acy;&amp;rcy;&amp;tcy;&amp;icy;&amp;ncy;&amp;kcy;&amp;acy; 5 &amp;icy;&amp;zcy; 146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6664093" cy="417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ЗАГАДКИ ПРО ОВОЩИ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Красна - девица сидит в темнице, 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А коса на улице.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Красный </a:t>
            </a:r>
            <a:r>
              <a:rPr lang="ru-RU" dirty="0" smtClean="0"/>
              <a:t>нос в землю врос, </a:t>
            </a:r>
            <a:br>
              <a:rPr lang="ru-RU" dirty="0" smtClean="0"/>
            </a:br>
            <a:r>
              <a:rPr lang="ru-RU" dirty="0" smtClean="0"/>
              <a:t>А зелёный хвост не нужен, </a:t>
            </a:r>
            <a:br>
              <a:rPr lang="ru-RU" dirty="0" smtClean="0"/>
            </a:br>
            <a:r>
              <a:rPr lang="ru-RU" dirty="0" smtClean="0"/>
              <a:t>Нужен только красный нос.</a:t>
            </a:r>
          </a:p>
          <a:p>
            <a:pPr algn="ctr"/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 кудрявый хохолок 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Лису из норки поволок. 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ощупь - очень гладкая, 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вкус - как сахар сладкая.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6" descr="http://www.lenagold.ru/fon/clipart/m/mork/mork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429000"/>
            <a:ext cx="2920000" cy="262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80728"/>
            <a:ext cx="58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И зелен, и густ на грядке вырос куст. 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Покопай немножко: под кустом </a:t>
            </a:r>
            <a:r>
              <a:rPr lang="ru-RU" sz="24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828836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Неказиста, шишковата,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 придёт на стол она,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Скажут весело ребята: 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"Ну, рассыпчата, вкусна!"</a:t>
            </a:r>
          </a:p>
        </p:txBody>
      </p:sp>
      <p:pic>
        <p:nvPicPr>
          <p:cNvPr id="4104" name="Picture 8" descr="http://www.lenagold.ru/fon/clipart/k/kort/kartosh1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3600012" cy="234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980729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3CC"/>
                </a:solidFill>
              </a:rPr>
              <a:t>Сидит дед, в шубу одет, </a:t>
            </a: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>
                <a:solidFill>
                  <a:srgbClr val="0033CC"/>
                </a:solidFill>
              </a:rPr>
              <a:t>Кто его раздевает, тот </a:t>
            </a:r>
            <a:r>
              <a:rPr lang="ru-RU" sz="2400" dirty="0" smtClean="0">
                <a:solidFill>
                  <a:srgbClr val="0033CC"/>
                </a:solidFill>
              </a:rPr>
              <a:t>слёзы проливает. </a:t>
            </a: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105835"/>
            <a:ext cx="4608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Заставит плакать всех вокруг, 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Хоть он и не драчун, а 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4398496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Прежде чем его мы съели,</a:t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Все наплакаться успели.</a:t>
            </a:r>
            <a:endParaRPr lang="ru-RU" sz="2400" dirty="0">
              <a:solidFill>
                <a:srgbClr val="0033CC"/>
              </a:solidFill>
            </a:endParaRPr>
          </a:p>
        </p:txBody>
      </p:sp>
      <p:pic>
        <p:nvPicPr>
          <p:cNvPr id="3074" name="Picture 2" descr="http://www.lenagold.ru/fon/clipart/l/luk/onion5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432135">
            <a:off x="5711524" y="2330554"/>
            <a:ext cx="2725535" cy="255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4104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Дом зелёный тесноват: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Узкий длинный, гладкий.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В доме рядышком сидят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Круглые ребятки.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Осенью пришла беда -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Треснул домик гладкий,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Поскакали кто куда 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Круглые ребятки.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4437112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Раскололся тесный домик 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На две половинки. 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И посыпались оттуда 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Бусинки-дробинки.</a:t>
            </a:r>
          </a:p>
        </p:txBody>
      </p:sp>
      <p:pic>
        <p:nvPicPr>
          <p:cNvPr id="2050" name="Picture 2" descr="http://www.lenagold.ru/fon/clipart/g/goroh/goroh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700808"/>
            <a:ext cx="3766167" cy="24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Наши поросятки выросли на грядке,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 солнышку бочком, хвостики крючком.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Эти поросятки играют с нами в прятки.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060848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Как на грядке под листок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Закатился чурбачок -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Зеленец удаленький,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Вкусный овощ маленький.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4813994"/>
            <a:ext cx="617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Я длинный и зеленый, вкусен я соленый,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Вкусен и сырой. Кто же я такой?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lenagold.ru/fon/clipart/o/ogur/ogur1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373062">
            <a:off x="463106" y="2766295"/>
            <a:ext cx="2990777" cy="194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74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        ЗАГАДКИ НА ГРЯДКЕ</vt:lpstr>
      <vt:lpstr>ЗАГАДКИ ПРО ОВОЩИ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ЗАГАДКИ НА ГРЯДКЕ</dc:title>
  <dc:creator>Admin</dc:creator>
  <cp:lastModifiedBy>Admin</cp:lastModifiedBy>
  <cp:revision>10</cp:revision>
  <dcterms:created xsi:type="dcterms:W3CDTF">2012-05-26T06:04:02Z</dcterms:created>
  <dcterms:modified xsi:type="dcterms:W3CDTF">2012-05-26T18:28:26Z</dcterms:modified>
</cp:coreProperties>
</file>