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7" r:id="rId3"/>
    <p:sldId id="256" r:id="rId4"/>
    <p:sldId id="259" r:id="rId5"/>
    <p:sldId id="260" r:id="rId6"/>
    <p:sldId id="258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20072" y="4653136"/>
            <a:ext cx="3600401" cy="16168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Подготовила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Гузенко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Елена Владимировна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latin typeface="Monotype Corsiva" pitchFamily="66" charset="0"/>
              </a:rPr>
              <a:t>ИСТОРИЯ ВОЗНИКНОВЕНИЯ ЧАСОВ</a:t>
            </a:r>
            <a:endParaRPr lang="ru-RU" sz="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3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593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НАРУЧНЫЕ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1294" y="1825337"/>
            <a:ext cx="349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Наручные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появились совсем недавно – около 100 лет назад, естественно в Швейцарии.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Поначалу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наручные часы были только женские и были украшены драгоценными камнями, мужчины предпочитали носить часы на цепочке.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не совсем удобного ношения часов на цепочке, вскоре и мужчины стали носить их на руке.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429784" cy="29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667556" cy="35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2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4008" y="222428"/>
            <a:ext cx="4320480" cy="1143000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ПЕТУШОК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7" name="Рисунок 6" descr="Петуш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36504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76056" y="1052736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будил людей по утрам?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 вот же, часы на заборе сидят.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Петушок- петушок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гребешок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ты рано встаешь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Деткам спать не даешь.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Как будет петушок людей?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Ку-ка-ре-ку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Просыпайтесь люди добрые, на работу пора.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ли точное время определить по петушку?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случится, если ночью упадет петушок с жердочки и закричит во все горло?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А если лиса унесет петушка, кто разбудит людей?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решили люди другие часы придумать. </a:t>
            </a:r>
          </a:p>
        </p:txBody>
      </p:sp>
    </p:spTree>
    <p:extLst>
      <p:ext uri="{BB962C8B-B14F-4D97-AF65-F5344CB8AC3E}">
        <p14:creationId xmlns:p14="http://schemas.microsoft.com/office/powerpoint/2010/main" val="128748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74" y="764704"/>
            <a:ext cx="4979222" cy="572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628800"/>
            <a:ext cx="41044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могли время и днем, и ночью показывать.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такие часы говорят: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&lt;&lt;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них время течет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&gt;&gt;.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дырочкой у дна.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стенке сделаны черточки, которые показывают время.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вытекает из сосуда,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уходило.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Часы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такие работали от воды, а значит, назывались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водные 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всегда ли в таких часах будет водичка бежать?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вода вся выбежит, надо новую налить, т.е. завести водяные часы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решили люди другие часы придумать.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32448" cy="1296144"/>
          </a:xfrm>
        </p:spPr>
        <p:txBody>
          <a:bodyPr/>
          <a:lstStyle/>
          <a:p>
            <a:pPr algn="ctr"/>
            <a:r>
              <a:rPr lang="ru-RU" dirty="0" smtClean="0">
                <a:latin typeface="Segoe Print" pitchFamily="2" charset="0"/>
              </a:rPr>
              <a:t>ВОДЯНЫЕ ЧАСЫ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7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12568" cy="1512168"/>
          </a:xfrm>
        </p:spPr>
        <p:txBody>
          <a:bodyPr/>
          <a:lstStyle/>
          <a:p>
            <a:pPr algn="ctr"/>
            <a: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ОГНЕВЫЕ</a:t>
            </a:r>
            <a:b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 </a:t>
            </a:r>
            <a:r>
              <a:rPr lang="ru-RU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ЧАСЫ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48" y="188640"/>
            <a:ext cx="3031330" cy="643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огневые, или свечные,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 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тонкие свечи длиной около метра с нанесенной по всей длине шкалой. Они сравнительно точно показывали время, а в ночные часы еще и освещали жилища церковных и светских сановников, в том числе таких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боковым сторонам свечи иногда прикрепляли металлические штырьки, которые по мере выгорания и таяния воска падали, и их удар по металлической чашке подсвечника был своего рода звуковой сигнализацией времени.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часы никогда не относились к приборам, которые по точности можно было бы сравнить с солнечными или водяными часами.</a:t>
            </a:r>
          </a:p>
        </p:txBody>
      </p:sp>
    </p:spTree>
    <p:extLst>
      <p:ext uri="{BB962C8B-B14F-4D97-AF65-F5344CB8AC3E}">
        <p14:creationId xmlns:p14="http://schemas.microsoft.com/office/powerpoint/2010/main" val="219424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953"/>
            <a:ext cx="3312368" cy="325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53" y="4005064"/>
            <a:ext cx="3636288" cy="27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416631"/>
            <a:ext cx="5289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Такие </a:t>
            </a:r>
            <a:r>
              <a:rPr lang="ru-RU" dirty="0"/>
              <a:t>часы работали от солнца, а значит, назывались как?</a:t>
            </a:r>
          </a:p>
          <a:p>
            <a:r>
              <a:rPr lang="ru-RU" dirty="0" smtClean="0"/>
              <a:t>     А </a:t>
            </a:r>
            <a:r>
              <a:rPr lang="ru-RU" dirty="0"/>
              <a:t>придумали такие часы в Древнем Риме.</a:t>
            </a:r>
          </a:p>
          <a:p>
            <a:r>
              <a:rPr lang="ru-RU" dirty="0"/>
              <a:t>Встало солнце – все проснулись, за работу принялись. </a:t>
            </a:r>
            <a:endParaRPr lang="ru-RU" dirty="0" smtClean="0"/>
          </a:p>
          <a:p>
            <a:r>
              <a:rPr lang="ru-RU" dirty="0" smtClean="0"/>
              <a:t>     Над </a:t>
            </a:r>
            <a:r>
              <a:rPr lang="ru-RU" dirty="0"/>
              <a:t>головой, оказалось – обедать пора.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А </a:t>
            </a:r>
            <a:r>
              <a:rPr lang="ru-RU" dirty="0"/>
              <a:t>спряталось за синее море, за высокие горы, пришло время идти на покой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42" y="3861048"/>
            <a:ext cx="4511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И </a:t>
            </a:r>
            <a:r>
              <a:rPr lang="ru-RU" dirty="0"/>
              <a:t>вот однажды заметил человек, что тень от дерева падает утром в одну сторону, а вечером в другую. </a:t>
            </a:r>
            <a:endParaRPr lang="ru-RU" dirty="0" smtClean="0"/>
          </a:p>
          <a:p>
            <a:r>
              <a:rPr lang="ru-RU" dirty="0" smtClean="0"/>
              <a:t>    Вкопал </a:t>
            </a:r>
            <a:r>
              <a:rPr lang="ru-RU" dirty="0"/>
              <a:t>он столб в землю, вокруг начертил круг, разделил его на части. </a:t>
            </a:r>
            <a:endParaRPr lang="ru-RU" dirty="0" smtClean="0"/>
          </a:p>
          <a:p>
            <a:r>
              <a:rPr lang="ru-RU" dirty="0" smtClean="0"/>
              <a:t>    Взошло </a:t>
            </a:r>
            <a:r>
              <a:rPr lang="ru-RU" dirty="0"/>
              <a:t>солнце, и тень от столба двинулась по кругу.</a:t>
            </a:r>
          </a:p>
          <a:p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акие </a:t>
            </a:r>
            <a:r>
              <a:rPr lang="ru-RU" dirty="0"/>
              <a:t>часы </a:t>
            </a:r>
            <a:r>
              <a:rPr lang="ru-RU" dirty="0" smtClean="0"/>
              <a:t>назывались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Солнечные.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6472" y="128279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СОЛНЕЧНЫЕ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ЧАСЫ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07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320480" cy="1368152"/>
          </a:xfrm>
        </p:spPr>
        <p:txBody>
          <a:bodyPr/>
          <a:lstStyle/>
          <a:p>
            <a:pPr algn="ctr"/>
            <a:r>
              <a:rPr lang="ru-RU" dirty="0" smtClean="0">
                <a:latin typeface="Segoe Print" pitchFamily="2" charset="0"/>
              </a:rPr>
              <a:t>ПЕСОЧНЫЕ ЧАСЫ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6" y="764704"/>
            <a:ext cx="402335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628801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часы появились в Европе столь поздно, они быстро распространились.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способствовали их простота, надежность, низкая цена и не в последнюю очередь возможность измерять с их помощью время в любой момент дня и ночи.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недостатком был сравнительно короткий интервал времени, который можно было измерить, не переворачивая прибора. Обычные часы были рассчитаны на полчаса или час, реже — на 3 часа, и лишь в совершенно редких случаях строили огромные песочные часы на 12 часов хода.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давало улучшения и соединение нескольких песочных часов в одно целое. </a:t>
            </a:r>
          </a:p>
        </p:txBody>
      </p:sp>
    </p:spTree>
    <p:extLst>
      <p:ext uri="{BB962C8B-B14F-4D97-AF65-F5344CB8AC3E}">
        <p14:creationId xmlns:p14="http://schemas.microsoft.com/office/powerpoint/2010/main" val="236172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332656"/>
            <a:ext cx="6048672" cy="1143000"/>
          </a:xfrm>
        </p:spPr>
        <p:txBody>
          <a:bodyPr/>
          <a:lstStyle/>
          <a:p>
            <a:pPr algn="ctr"/>
            <a: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БАШЕННЫЕ ЧАСЫ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europe-today.ru/media/2011/10/2694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" y="2017692"/>
            <a:ext cx="30169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692"/>
            <a:ext cx="2400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1120" y="1872125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Самые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первые в мире башенные часы были установлены в Лондоне на башне Вестминстерского аббатства еще в 1288 году.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содержание башенных часов всегда были огромны – нужно постоянно их смазывать, подводить стрелки, но, по сути, они «обеспечивали» временем весь город.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вот в России первые башенные часы появились на башне Московского Кремля только в 1865 году.</a:t>
            </a:r>
          </a:p>
        </p:txBody>
      </p:sp>
    </p:spTree>
    <p:extLst>
      <p:ext uri="{BB962C8B-B14F-4D97-AF65-F5344CB8AC3E}">
        <p14:creationId xmlns:p14="http://schemas.microsoft.com/office/powerpoint/2010/main" val="305428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33" y="332656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НАСТЕННЫЕ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710534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появились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правило, их делали из дерева, но могли использовать и другой материал.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настенных часов было то, что у них были очень длинные маятники, поэтому приходилось подвешивать часы высоко на стену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и сейчас есть у многих людей, только несколько измененные и зачастую с основной функцией – как элемент комнатного интерьера.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19248"/>
            <a:ext cx="4114008" cy="411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0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4" y="1484783"/>
            <a:ext cx="3815449" cy="47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88640"/>
            <a:ext cx="45365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НАПОЛЬНЫЕ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9168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Напольные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появились в 17 веке.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сочетали в себе настенные и башенные часы, поскольку их корпус был выполнен в виде высокого шкафчика, который утолщался кверху – там находился циферблат, а весь механизм и самое главное маятник были закрыты стенками.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18-19 веках напольные часы стали изготавливать из дорогих сортов дерева, украшать резными узорами.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945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481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ИСТОРИЯ ВОЗНИКНОВЕНИЯ ЧАСОВ</vt:lpstr>
      <vt:lpstr>ПЕТУШОК</vt:lpstr>
      <vt:lpstr>ВОДЯНЫЕ ЧАСЫ</vt:lpstr>
      <vt:lpstr>ОГНЕВЫЕ  ЧАСЫ</vt:lpstr>
      <vt:lpstr>Презентация PowerPoint</vt:lpstr>
      <vt:lpstr>ПЕСОЧНЫЕ ЧАСЫ</vt:lpstr>
      <vt:lpstr>БАШЕННЫЕ ЧАСЫ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19</cp:revision>
  <dcterms:created xsi:type="dcterms:W3CDTF">2012-02-19T09:35:30Z</dcterms:created>
  <dcterms:modified xsi:type="dcterms:W3CDTF">2012-02-25T16:20:39Z</dcterms:modified>
</cp:coreProperties>
</file>