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d.ru/images/products/265649/265649_screenshot_big_0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4419842" cy="1752592"/>
          </a:xfrm>
        </p:spPr>
        <p:txBody>
          <a:bodyPr/>
          <a:lstStyle/>
          <a:p>
            <a:pPr algn="ctr"/>
            <a:r>
              <a:rPr lang="ru-RU" dirty="0" smtClean="0"/>
              <a:t>Волшебный магнит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ф\Рабочий стол\Оля К\Дет сад\Магнетизм\74057878_3640123_1817mag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928934"/>
            <a:ext cx="5602831" cy="317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Магниты для поднятия грузов</a:t>
            </a:r>
            <a:endParaRPr lang="ru-RU" dirty="0"/>
          </a:p>
        </p:txBody>
      </p:sp>
      <p:pic>
        <p:nvPicPr>
          <p:cNvPr id="11266" name="Picture 2" descr="C:\Documents and Settings\ф\Рабочий стол\Оля К\Дет сад\Магнетизм\walker_magnet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5423"/>
            <a:ext cx="3390916" cy="452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поезд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557" y="2128282"/>
            <a:ext cx="5714286" cy="38095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557" y="1857364"/>
            <a:ext cx="6232335" cy="409884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компас</a:t>
            </a:r>
            <a:endParaRPr lang="ru-RU" dirty="0"/>
          </a:p>
        </p:txBody>
      </p:sp>
      <p:pic>
        <p:nvPicPr>
          <p:cNvPr id="12290" name="Picture 2" descr="C:\Documents and Settings\ф\Рабочий стол\Оля К\Дет сад\Магнетизм\compas8-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Логический конструктор</a:t>
            </a:r>
            <a:endParaRPr lang="ru-RU" dirty="0"/>
          </a:p>
        </p:txBody>
      </p:sp>
      <p:pic>
        <p:nvPicPr>
          <p:cNvPr id="1026" name="Picture 2" descr="C:\Documents and Settings\ф\Рабочий стол\Оля К\Личные разработки\Магнетизм\622px-M_t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0332" y="1609725"/>
            <a:ext cx="5032736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Конструктор</a:t>
            </a:r>
            <a:endParaRPr lang="ru-RU" dirty="0"/>
          </a:p>
        </p:txBody>
      </p:sp>
      <p:pic>
        <p:nvPicPr>
          <p:cNvPr id="1026" name="Picture 2" descr="C:\Documents and Settings\ф\Рабочий стол\Оля К\Личные разработки\Магнетизм\622px-M_ti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5032736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Picture 5" descr="Картинка 70 из 12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115196" cy="894382"/>
          </a:xfrm>
        </p:spPr>
        <p:txBody>
          <a:bodyPr/>
          <a:lstStyle/>
          <a:p>
            <a:pPr algn="ctr"/>
            <a:r>
              <a:rPr lang="ru-RU" dirty="0" smtClean="0"/>
              <a:t>Магнитофон</a:t>
            </a:r>
            <a:endParaRPr lang="ru-RU" dirty="0"/>
          </a:p>
        </p:txBody>
      </p:sp>
      <p:pic>
        <p:nvPicPr>
          <p:cNvPr id="2050" name="Picture 2" descr="C:\Documents and Settings\ф\Рабочий стол\Оля К\Дет сад\Магнетизм\56490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5793" y="1354906"/>
            <a:ext cx="6110851" cy="4583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58072" cy="965820"/>
          </a:xfrm>
        </p:spPr>
        <p:txBody>
          <a:bodyPr/>
          <a:lstStyle/>
          <a:p>
            <a:pPr algn="ctr"/>
            <a:r>
              <a:rPr lang="ru-RU" dirty="0" smtClean="0"/>
              <a:t>Магниты на холодильник</a:t>
            </a:r>
            <a:endParaRPr lang="ru-RU" dirty="0"/>
          </a:p>
        </p:txBody>
      </p:sp>
      <p:pic>
        <p:nvPicPr>
          <p:cNvPr id="3074" name="Picture 2" descr="C:\Documents and Settings\ф\Рабочий стол\Оля К\Дет сад\Магнетизм\66789035_DSC024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57572" y="1609725"/>
            <a:ext cx="5638256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Шахматы</a:t>
            </a:r>
            <a:endParaRPr lang="ru-RU" dirty="0"/>
          </a:p>
        </p:txBody>
      </p:sp>
      <p:pic>
        <p:nvPicPr>
          <p:cNvPr id="4098" name="Picture 2" descr="C:\Documents and Settings\ф\Рабочий стол\Оля К\Дет сад\Магнетизм\catalog_image_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62" y="1785926"/>
            <a:ext cx="571501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Телевизор</a:t>
            </a:r>
            <a:endParaRPr lang="ru-RU" dirty="0"/>
          </a:p>
        </p:txBody>
      </p:sp>
      <p:pic>
        <p:nvPicPr>
          <p:cNvPr id="5122" name="Picture 2" descr="C:\Documents and Settings\ф\Рабочий стол\Оля К\Дет сад\Магнетизм\f20110317111658-b0518155519__lg5000_l_l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982843"/>
            <a:ext cx="5429288" cy="398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Микроволновая печь</a:t>
            </a:r>
            <a:endParaRPr lang="ru-RU" dirty="0"/>
          </a:p>
        </p:txBody>
      </p:sp>
      <p:pic>
        <p:nvPicPr>
          <p:cNvPr id="6146" name="Picture 2" descr="C:\Documents and Settings\ф\Рабочий стол\Оля К\Дет сад\Магнетизм\prod_3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1714488"/>
            <a:ext cx="5019695" cy="4302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Микрофон</a:t>
            </a:r>
            <a:endParaRPr lang="ru-RU" dirty="0"/>
          </a:p>
        </p:txBody>
      </p:sp>
      <p:pic>
        <p:nvPicPr>
          <p:cNvPr id="7170" name="Picture 2" descr="C:\Documents and Settings\ф\Рабочий стол\Оля К\Дет сад\Магнетизм\SHURE%20SM%20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4450" y="1609725"/>
            <a:ext cx="4624500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Магнитная азбука</a:t>
            </a:r>
            <a:endParaRPr lang="ru-RU" dirty="0"/>
          </a:p>
        </p:txBody>
      </p:sp>
      <p:pic>
        <p:nvPicPr>
          <p:cNvPr id="8194" name="Picture 2" descr="C:\Documents and Settings\ф\Рабочий стол\Оля К\Дет сад\Магнетизм\winner_001_CB1AC8C834464B9BA5D48F1F617280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95450" y="165179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Ювелирные украшения</a:t>
            </a:r>
            <a:endParaRPr lang="ru-RU" dirty="0"/>
          </a:p>
        </p:txBody>
      </p:sp>
      <p:pic>
        <p:nvPicPr>
          <p:cNvPr id="9218" name="Picture 2" descr="C:\Documents and Settings\ф\Рабочий стол\Оля К\Дет сад\Магнетизм\x_8d65433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4143372" cy="2439243"/>
          </a:xfrm>
          <a:prstGeom prst="rect">
            <a:avLst/>
          </a:prstGeom>
          <a:noFill/>
        </p:spPr>
      </p:pic>
      <p:pic>
        <p:nvPicPr>
          <p:cNvPr id="9219" name="Picture 3" descr="C:\Documents and Settings\ф\Рабочий стол\Оля К\Дет сад\Магнетизм\x_db0145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71942"/>
            <a:ext cx="4361211" cy="246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28</Words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Волшебный магнит</vt:lpstr>
      <vt:lpstr>Магнитофон</vt:lpstr>
      <vt:lpstr>Магниты на холодильник</vt:lpstr>
      <vt:lpstr>Шахматы</vt:lpstr>
      <vt:lpstr>Телевизор</vt:lpstr>
      <vt:lpstr>Микроволновая печь</vt:lpstr>
      <vt:lpstr>Микрофон</vt:lpstr>
      <vt:lpstr>Магнитная азбука</vt:lpstr>
      <vt:lpstr>Ювелирные украшения</vt:lpstr>
      <vt:lpstr>Магниты для поднятия грузов</vt:lpstr>
      <vt:lpstr>поезд</vt:lpstr>
      <vt:lpstr>Инструменты</vt:lpstr>
      <vt:lpstr>компас</vt:lpstr>
      <vt:lpstr>Логический конструктор</vt:lpstr>
      <vt:lpstr>Конструктор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магнит</dc:title>
  <cp:lastModifiedBy>ф</cp:lastModifiedBy>
  <cp:revision>5</cp:revision>
  <dcterms:modified xsi:type="dcterms:W3CDTF">2012-02-13T15:37:36Z</dcterms:modified>
</cp:coreProperties>
</file>