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8" r:id="rId3"/>
    <p:sldId id="263" r:id="rId4"/>
    <p:sldId id="261" r:id="rId5"/>
    <p:sldId id="256" r:id="rId6"/>
    <p:sldId id="260" r:id="rId7"/>
    <p:sldId id="262" r:id="rId8"/>
    <p:sldId id="257" r:id="rId9"/>
    <p:sldId id="266" r:id="rId10"/>
    <p:sldId id="272" r:id="rId11"/>
    <p:sldId id="267" r:id="rId12"/>
    <p:sldId id="271" r:id="rId13"/>
    <p:sldId id="27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D203E-FE48-417F-95F4-B4251E2A6B51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5B939E-CDB4-40C7-BE72-FB5538D58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rmani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9787006" cy="4572032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              </a:t>
            </a:r>
            <a:r>
              <a:rPr lang="ru-RU" sz="7200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Составила: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воспитатель МДОУ  ДС  КВ № 33 «Журавлик</a:t>
            </a:r>
            <a:r>
              <a:rPr lang="ru-RU" sz="2200" smtClean="0">
                <a:solidFill>
                  <a:srgbClr val="FF0000"/>
                </a:solidFill>
              </a:rPr>
              <a:t>» г</a:t>
            </a:r>
            <a:r>
              <a:rPr lang="ru-RU" sz="2200" smtClean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220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Туапсе 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Лапушинская</a:t>
            </a:r>
            <a:r>
              <a:rPr lang="ru-RU" sz="2200" dirty="0" smtClean="0">
                <a:solidFill>
                  <a:srgbClr val="FF0000"/>
                </a:solidFill>
              </a:rPr>
              <a:t>  Лилия </a:t>
            </a:r>
            <a:r>
              <a:rPr lang="ru-RU" sz="2200" dirty="0" err="1" smtClean="0">
                <a:solidFill>
                  <a:srgbClr val="FF0000"/>
                </a:solidFill>
              </a:rPr>
              <a:t>Курбангалеевна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7574" y="857232"/>
            <a:ext cx="49490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Сорта яблок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Боровинка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142985"/>
            <a:ext cx="6372224" cy="528223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Рэмбо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357298"/>
            <a:ext cx="8572500" cy="502920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4343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Гренни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Смит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428604"/>
            <a:ext cx="5572132" cy="605666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97193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Синап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1915" y="242047"/>
            <a:ext cx="5604926" cy="633022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applesite.ru›apple64/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Яблоки - виды и сорта яблок | </a:t>
            </a:r>
            <a:r>
              <a:rPr lang="ru-RU" dirty="0" err="1" smtClean="0">
                <a:hlinkClick r:id="rId2"/>
              </a:rPr>
              <a:t>www.gurmania.ru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err="1" smtClean="0"/>
              <a:t>sadochok.lovehobbies.ru›sorta-krasnyx-yablok</a:t>
            </a:r>
            <a:r>
              <a:rPr lang="en-US" dirty="0" smtClean="0"/>
              <a:t>/ http://www.babushkinysovety.ru/y_summer.html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мельба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1267650"/>
            <a:ext cx="6929435" cy="5190283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11480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Голден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Делишес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642918"/>
            <a:ext cx="5714998" cy="571499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471866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айдаред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500042"/>
            <a:ext cx="5572132" cy="5572132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286388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Белый налив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5953125" cy="447675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575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антоновка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33825" y="3102769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14356"/>
            <a:ext cx="5695950" cy="571500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57364"/>
            <a:ext cx="8686800" cy="235745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макинтош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14662" y="642918"/>
            <a:ext cx="5843586" cy="584358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шафран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071546"/>
            <a:ext cx="7143750" cy="537210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1461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Ред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Делишес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33676" y="357166"/>
            <a:ext cx="5953147" cy="535785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310</TotalTime>
  <Words>30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                                                     Составила: воспитатель МДОУ  ДС  КВ № 33 «Журавлик» г. Туапсе   Лапушинская  Лилия Курбангалеевна </vt:lpstr>
      <vt:lpstr>мельба</vt:lpstr>
      <vt:lpstr>Голден    Делишес</vt:lpstr>
      <vt:lpstr>айдаред</vt:lpstr>
      <vt:lpstr>Белый налив </vt:lpstr>
      <vt:lpstr>антоновка</vt:lpstr>
      <vt:lpstr>макинтош</vt:lpstr>
      <vt:lpstr>шафран</vt:lpstr>
      <vt:lpstr>Ред   Делишес</vt:lpstr>
      <vt:lpstr>Боровинка</vt:lpstr>
      <vt:lpstr>Рэмбо</vt:lpstr>
      <vt:lpstr>Гренни  Смит</vt:lpstr>
      <vt:lpstr> Синап   </vt:lpstr>
      <vt:lpstr>Слайд 14</vt:lpstr>
    </vt:vector>
  </TitlesOfParts>
  <Company>Детский Сад №33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Журавлик</dc:creator>
  <cp:lastModifiedBy>Журавлик</cp:lastModifiedBy>
  <cp:revision>32</cp:revision>
  <dcterms:created xsi:type="dcterms:W3CDTF">2011-12-08T06:16:55Z</dcterms:created>
  <dcterms:modified xsi:type="dcterms:W3CDTF">2011-12-09T12:41:39Z</dcterms:modified>
</cp:coreProperties>
</file>