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1EA0-CD10-453A-A980-ADA11E898BB0}" type="datetimeFigureOut">
              <a:rPr lang="ru-RU" smtClean="0"/>
              <a:t>29.09.2013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8F244F-071B-40D8-9B0D-8E2DD66E5015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1EA0-CD10-453A-A980-ADA11E898BB0}" type="datetimeFigureOut">
              <a:rPr lang="ru-RU" smtClean="0"/>
              <a:t>29.09.2013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F244F-071B-40D8-9B0D-8E2DD66E50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1EA0-CD10-453A-A980-ADA11E898BB0}" type="datetimeFigureOut">
              <a:rPr lang="ru-RU" smtClean="0"/>
              <a:t>29.09.2013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F244F-071B-40D8-9B0D-8E2DD66E50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DB71EA0-CD10-453A-A980-ADA11E898BB0}" type="datetimeFigureOut">
              <a:rPr lang="ru-RU" smtClean="0"/>
              <a:t>29.09.2013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8F8F244F-071B-40D8-9B0D-8E2DD66E5015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1EA0-CD10-453A-A980-ADA11E898BB0}" type="datetimeFigureOut">
              <a:rPr lang="ru-RU" smtClean="0"/>
              <a:t>29.09.2013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F244F-071B-40D8-9B0D-8E2DD66E501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1EA0-CD10-453A-A980-ADA11E898BB0}" type="datetimeFigureOut">
              <a:rPr lang="ru-RU" smtClean="0"/>
              <a:t>29.09.2013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F244F-071B-40D8-9B0D-8E2DD66E501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F244F-071B-40D8-9B0D-8E2DD66E501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1EA0-CD10-453A-A980-ADA11E898BB0}" type="datetimeFigureOut">
              <a:rPr lang="ru-RU" smtClean="0"/>
              <a:t>29.09.2013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1EA0-CD10-453A-A980-ADA11E898BB0}" type="datetimeFigureOut">
              <a:rPr lang="ru-RU" smtClean="0"/>
              <a:t>29.09.2013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F244F-071B-40D8-9B0D-8E2DD66E501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1EA0-CD10-453A-A980-ADA11E898BB0}" type="datetimeFigureOut">
              <a:rPr lang="ru-RU" smtClean="0"/>
              <a:t>29.09.2013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F244F-071B-40D8-9B0D-8E2DD66E50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DB71EA0-CD10-453A-A980-ADA11E898BB0}" type="datetimeFigureOut">
              <a:rPr lang="ru-RU" smtClean="0"/>
              <a:t>29.09.2013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F8F244F-071B-40D8-9B0D-8E2DD66E501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1EA0-CD10-453A-A980-ADA11E898BB0}" type="datetimeFigureOut">
              <a:rPr lang="ru-RU" smtClean="0"/>
              <a:t>29.09.2013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8F244F-071B-40D8-9B0D-8E2DD66E501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DB71EA0-CD10-453A-A980-ADA11E898BB0}" type="datetimeFigureOut">
              <a:rPr lang="ru-RU" smtClean="0"/>
              <a:t>29.09.2013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8F8F244F-071B-40D8-9B0D-8E2DD66E5015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Консультация для родителей детей старшей группы детского сада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Патриотическое воспитание в семье и детском саду.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dirty="0" smtClean="0"/>
              <a:t>Список  литературы:</a:t>
            </a:r>
          </a:p>
          <a:p>
            <a:pPr>
              <a:buNone/>
            </a:pPr>
            <a:endParaRPr lang="ru-RU" sz="2800" dirty="0" smtClean="0"/>
          </a:p>
          <a:p>
            <a:r>
              <a:rPr lang="ru-RU" sz="2800" dirty="0" err="1" smtClean="0"/>
              <a:t>Зеленова</a:t>
            </a:r>
            <a:r>
              <a:rPr lang="ru-RU" sz="2800" dirty="0" smtClean="0"/>
              <a:t> Н.Г, «Мы живем в России. Гражданско – патриотическое воспитание дошкольников. (Старшая группа)» – М.: «Издательство Скрипторий 2003», 2012г..</a:t>
            </a:r>
          </a:p>
          <a:p>
            <a:r>
              <a:rPr lang="ru-RU" sz="2800" dirty="0" smtClean="0"/>
              <a:t>Маслова Л.Л. «Я и мир: Конспекты занятий по социально – нравственному воспитанию детей дошкольного возраста» - СПБ.: «Детство-Пресс»,2009г..</a:t>
            </a:r>
          </a:p>
          <a:p>
            <a:pPr>
              <a:buNone/>
            </a:pP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Составила: Пярлайтине Елена Николаевна.</a:t>
            </a:r>
            <a:endParaRPr lang="ru-RU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191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Задачи:</a:t>
            </a:r>
          </a:p>
          <a:p>
            <a:r>
              <a:rPr lang="ru-RU" sz="2800" dirty="0" smtClean="0"/>
              <a:t>Формирование у детей чувства привязанности к своему дому, своим близким, детскому саду, друзьям в детском саду.</a:t>
            </a:r>
          </a:p>
          <a:p>
            <a:r>
              <a:rPr lang="ru-RU" sz="2800" dirty="0" smtClean="0"/>
              <a:t>Освещение и обсуждение с родителями актуальных вопросов нравственно-патриотического воспитания в семье и в детском саду.</a:t>
            </a:r>
          </a:p>
          <a:p>
            <a:pPr>
              <a:buNone/>
            </a:pP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124472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Цель: Воспитание гуманной, духовно-нравственной личности, достойных будущих граждан России. </a:t>
            </a:r>
            <a:endParaRPr lang="ru-RU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62345941_1226473770_s_9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29069" y="2852738"/>
            <a:ext cx="4885862" cy="3243262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348608"/>
          </a:xfrm>
        </p:spPr>
        <p:txBody>
          <a:bodyPr>
            <a:normAutofit/>
          </a:bodyPr>
          <a:lstStyle/>
          <a:p>
            <a:r>
              <a:rPr lang="ru-RU" sz="3100" dirty="0" smtClean="0"/>
              <a:t> </a:t>
            </a:r>
            <a:r>
              <a:rPr lang="ru-RU" sz="3100" dirty="0" smtClean="0"/>
              <a:t>«Только тот, кто любит, ценит и     уважает накопленное и сохранённое предшествующим поколением, может любить Родину, узнать её, стать подлинным патриотом».</a:t>
            </a:r>
            <a:br>
              <a:rPr lang="ru-RU" sz="3100" dirty="0" smtClean="0"/>
            </a:br>
            <a:r>
              <a:rPr lang="ru-RU" sz="3100" dirty="0" smtClean="0"/>
              <a:t>                                                               </a:t>
            </a:r>
            <a:r>
              <a:rPr lang="ru-RU" sz="3100" dirty="0" smtClean="0"/>
              <a:t>С. Михалков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                               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691336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pPr>
              <a:buNone/>
            </a:pPr>
            <a:r>
              <a:rPr lang="ru-RU" sz="2800" dirty="0" smtClean="0"/>
              <a:t>Мир ребенка начинается с его семьи, впервые он осознает себя человеком – членом семейного сообщества. Получая знания о ближайшем окружении, семье, у детей воспитывается гуманное отношение к своим близким, уточняется представление о занятиях, семейных историях, традициях.  </a:t>
            </a:r>
          </a:p>
          <a:p>
            <a:pPr>
              <a:buNone/>
            </a:pPr>
            <a:r>
              <a:rPr lang="ru-RU" sz="2800" dirty="0" smtClean="0"/>
              <a:t>.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9628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CIMG169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93131" y="2924175"/>
            <a:ext cx="4757738" cy="3171825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84455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Понятие патриотизм включает в себя чувство ответственности перед обществом, чувство глубокой, духовной привязанности к семье, дому. </a:t>
            </a:r>
            <a:r>
              <a:rPr lang="ru-RU" sz="2800" dirty="0" smtClean="0"/>
              <a:t>Родине, родной природе, толерантное отношение к другим людям.</a:t>
            </a:r>
            <a:endParaRPr lang="ru-RU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39248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Любое нарушение связи между поколениями расшатывает семейные устои, негативно сказывается на нравственной атмосфере. Когда представители старшего и среднего поколений невнимательны, недоброжелательны друг к другу, ребенок испытывает дискомфорт от такого поведения взрослых. Если же при общении друг с другом все поколении семьи проявляют такт, мудрость, не повышают </a:t>
            </a:r>
            <a:r>
              <a:rPr lang="ru-RU" dirty="0" smtClean="0"/>
              <a:t> тона</a:t>
            </a:r>
            <a:r>
              <a:rPr lang="ru-RU" dirty="0" smtClean="0"/>
              <a:t>, считаются с желаниями и мнениями других членов семьи, сообща переживают и горе и радость, рождается настоящая семейная сплоченность.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230425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Любовь между детьми и родителями дана самой природой, любовь и взаимоуважение между родственниками – результат совместных усилий. В семье нет двух миров – взрослого и детского, есть один мир – семьи.</a:t>
            </a:r>
            <a:endParaRPr lang="ru-RU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63344"/>
          </a:xfrm>
        </p:spPr>
        <p:txBody>
          <a:bodyPr>
            <a:normAutofit fontScale="77500" lnSpcReduction="20000"/>
          </a:bodyPr>
          <a:lstStyle/>
          <a:p>
            <a:r>
              <a:rPr lang="ru-RU" sz="2800" dirty="0" smtClean="0"/>
              <a:t>Воспитание детей в любви и уважении к родителям, почитании предков – одна из ведущих идей педагогики. Другая идея – растить будущего семьянина с малых лет путем формирования положительных нравственных качеств (трудолюбия, терпимости, уступчивости, прилежания, скромности, честности).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Специальные социологические и психолого-педагогические исследования показали, что семья и детский сад, имея свои особые функции, не могут заменить друг друга и должны взаимодействовать во имя полноценного развития ребенка.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Дошкольное образовательное учреждение на сегодняшний день является единственным общественным институтом, регулярно и неформально взаимодействующим с родителями воспитанников и имеющим возможность оказывать определенное влияние на семью. Как показывает практика и подтверждают педагогические исследования, родители признают приоритет дошкольного учреждения в решении воспитательно-образовательных задач, но не считают нужным участвовать в педагогическом процессе.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824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8025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5" name="Содержимое 4" descr="CIMG1692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65944" y="333375"/>
            <a:ext cx="3841750" cy="5762625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404664"/>
            <a:ext cx="4059936" cy="5691336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Семья – основной институт, где формируются патриотические чувства и сознание будущего гражданина. Первичность контакта родителей с ребенком, его продолжительность превращает семью в ведущий орган, воспитывающий патриота. Именно в семье возникает интерес к культуре, языку, истории своего народа, государства, к его традициям и обычаям, начинает формироваться личность.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231174251_semia_glavno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38250" y="1010444"/>
            <a:ext cx="6667500" cy="4695825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5226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Другая 1">
      <a:dk1>
        <a:sysClr val="windowText" lastClr="000000"/>
      </a:dk1>
      <a:lt1>
        <a:sysClr val="window" lastClr="FFFFFF"/>
      </a:lt1>
      <a:dk2>
        <a:srgbClr val="1F497D"/>
      </a:dk2>
      <a:lt2>
        <a:srgbClr val="FFFF00"/>
      </a:lt2>
      <a:accent1>
        <a:srgbClr val="E36C09"/>
      </a:accent1>
      <a:accent2>
        <a:srgbClr val="FF0000"/>
      </a:accent2>
      <a:accent3>
        <a:srgbClr val="4F6128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BF"/>
      </a:hlink>
      <a:folHlink>
        <a:srgbClr val="80008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218</TotalTime>
  <Words>355</Words>
  <Application>Microsoft Office PowerPoint</Application>
  <PresentationFormat>Экран (4:3)</PresentationFormat>
  <Paragraphs>20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Бумажная</vt:lpstr>
      <vt:lpstr>Патриотическое воспитание в семье и детском саду.</vt:lpstr>
      <vt:lpstr>Цель: Воспитание гуманной, духовно-нравственной личности, достойных будущих граждан России. </vt:lpstr>
      <vt:lpstr> «Только тот, кто любит, ценит и     уважает накопленное и сохранённое предшествующим поколением, может любить Родину, узнать её, стать подлинным патриотом».                                                                С. Михалков                                 </vt:lpstr>
      <vt:lpstr>Слайд 4</vt:lpstr>
      <vt:lpstr>Понятие патриотизм включает в себя чувство ответственности перед обществом, чувство глубокой, духовной привязанности к семье, дому. Родине, родной природе, толерантное отношение к другим людям.</vt:lpstr>
      <vt:lpstr>Любовь между детьми и родителями дана самой природой, любовь и взаимоуважение между родственниками – результат совместных усилий. В семье нет двух миров – взрослого и детского, есть один мир – семьи.</vt:lpstr>
      <vt:lpstr>Слайд 7</vt:lpstr>
      <vt:lpstr>Слайд 8</vt:lpstr>
      <vt:lpstr>Слайд 9</vt:lpstr>
      <vt:lpstr>Составила: Пярлайтине Елена Николаевна.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Патриотическое воспитание в семье и детском саду.</dc:title>
  <dc:creator>1</dc:creator>
  <cp:lastModifiedBy>1</cp:lastModifiedBy>
  <cp:revision>22</cp:revision>
  <dcterms:created xsi:type="dcterms:W3CDTF">2013-09-29T07:31:27Z</dcterms:created>
  <dcterms:modified xsi:type="dcterms:W3CDTF">2013-09-29T11:10:19Z</dcterms:modified>
</cp:coreProperties>
</file>