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9" r:id="rId13"/>
    <p:sldId id="267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001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инструктора по физической культуре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Куимовой Татьяны Алексеевны</a:t>
            </a:r>
          </a:p>
          <a:p>
            <a:pPr algn="ctr"/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«Мы – будущие олимпийцы!»</a:t>
            </a:r>
          </a:p>
          <a:p>
            <a:pPr algn="ctr"/>
            <a:r>
              <a:rPr lang="ru-RU" sz="1600" b="1" dirty="0" smtClean="0">
                <a:latin typeface="Monotype Corsiva" pitchFamily="66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взаимодействие детского сада и семьи)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5867400"/>
            <a:ext cx="411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ГБДОУ № 27 Адмиралтейского р-на СПб</a:t>
            </a:r>
            <a:endParaRPr lang="ru-RU" dirty="0"/>
          </a:p>
        </p:txBody>
      </p:sp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1752600"/>
            <a:ext cx="1498092" cy="18739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34200" y="1981200"/>
            <a:ext cx="1792643" cy="2209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b497fe93269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2400" y="4495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533400"/>
            <a:ext cx="7117461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Спортивный праздник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«Ай да папы»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(который вошел в традицию 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нашего детского сада)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y_3de1959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3124200"/>
            <a:ext cx="4350708" cy="3267075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7" name="Рисунок 6" descr="y_afa12d7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8200" y="3181137"/>
            <a:ext cx="4114800" cy="3089925"/>
          </a:xfrm>
          <a:prstGeom prst="round2Diag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y_009a66f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381001"/>
            <a:ext cx="3754548" cy="2819400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4" name="Рисунок 3" descr="y_768d95f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3505200"/>
            <a:ext cx="3919537" cy="2943295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5" name="Рисунок 4" descr="y_ebf677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67200" y="433812"/>
            <a:ext cx="4460675" cy="5940205"/>
          </a:xfrm>
          <a:prstGeom prst="round2Diag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66800" y="533400"/>
            <a:ext cx="688739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Спортивные досуги,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проводятся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совместно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родителями воспитанников.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y_2d273bd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3276600"/>
            <a:ext cx="4216063" cy="3160741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5" name="Рисунок 4" descr="y_783dbd5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352800"/>
            <a:ext cx="4141628" cy="3104938"/>
          </a:xfrm>
          <a:prstGeom prst="round2Diag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y_250a11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457200"/>
            <a:ext cx="3962148" cy="2970383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4" name="Рисунок 3" descr="BzUQKcFdl7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00600" y="3429000"/>
            <a:ext cx="3962147" cy="2970383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6" name="Рисунок 5" descr="EsoAXesIaeQ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00600" y="381000"/>
            <a:ext cx="3962400" cy="2970572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7" name="Рисунок 6" descr="hpYFFrXVnhE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" y="3505200"/>
            <a:ext cx="3886200" cy="2913446"/>
          </a:xfrm>
          <a:prstGeom prst="round2Diag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04800"/>
            <a:ext cx="9144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Проект конкурса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«Мой веселый звонкий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мяч».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совместно с родителями 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_1prWxMrgL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800" y="2971800"/>
            <a:ext cx="4381500" cy="3429000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5" name="Рисунок 4" descr="eqpLnHUea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067074"/>
            <a:ext cx="4343400" cy="3256204"/>
          </a:xfrm>
          <a:prstGeom prst="round2Diag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y_73dd5cb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3429000"/>
            <a:ext cx="4201653" cy="3044825"/>
          </a:xfrm>
          <a:prstGeom prst="round2Diag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52600" y="762000"/>
            <a:ext cx="5766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Веселые старты.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(неделя здоровья)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y_d03c08e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8200" y="3429000"/>
            <a:ext cx="4224337" cy="2968625"/>
          </a:xfrm>
          <a:prstGeom prst="round2Diag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y_f0d32b9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3200400"/>
            <a:ext cx="4368715" cy="3275183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4" name="Рисунок 3" descr="y_4ee0938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4400" y="3352800"/>
            <a:ext cx="4114800" cy="3084825"/>
          </a:xfrm>
          <a:prstGeom prst="round2Diag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09600"/>
            <a:ext cx="9310306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Защитника Отечества.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Использование нетрадиционного оборудования и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нновационных подходов.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26558" cy="762000"/>
          </a:xfrm>
          <a:prstGeom prst="rect">
            <a:avLst/>
          </a:prstGeom>
        </p:spPr>
      </p:pic>
      <p:pic>
        <p:nvPicPr>
          <p:cNvPr id="4" name="Рисунок 3" descr="02e8be1fdf281f6f0edf97a03446b34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5257800"/>
            <a:ext cx="885825" cy="1203385"/>
          </a:xfrm>
          <a:prstGeom prst="rect">
            <a:avLst/>
          </a:prstGeom>
        </p:spPr>
      </p:pic>
      <p:pic>
        <p:nvPicPr>
          <p:cNvPr id="5" name="Рисунок 4" descr="20d0c1a7d75b50f69242b15d8c015ba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762000"/>
            <a:ext cx="1161806" cy="676275"/>
          </a:xfrm>
          <a:prstGeom prst="rect">
            <a:avLst/>
          </a:prstGeom>
        </p:spPr>
      </p:pic>
      <p:pic>
        <p:nvPicPr>
          <p:cNvPr id="6" name="Рисунок 5" descr="9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5562600"/>
            <a:ext cx="990600" cy="808653"/>
          </a:xfrm>
          <a:prstGeom prst="rect">
            <a:avLst/>
          </a:prstGeom>
        </p:spPr>
      </p:pic>
      <p:pic>
        <p:nvPicPr>
          <p:cNvPr id="7" name="Рисунок 6" descr="902ab97128029de7142b48bad78ae042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743200" y="4267200"/>
            <a:ext cx="3810000" cy="1905000"/>
          </a:xfrm>
          <a:prstGeom prst="rect">
            <a:avLst/>
          </a:prstGeom>
        </p:spPr>
      </p:pic>
      <p:pic>
        <p:nvPicPr>
          <p:cNvPr id="8" name="Рисунок 7" descr="72YYHZzM3M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76600" y="533400"/>
            <a:ext cx="2570239" cy="1905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N80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304800"/>
            <a:ext cx="4191000" cy="3143250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6" name="Рисунок 5" descr="DSCN80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352800"/>
            <a:ext cx="4114800" cy="3086100"/>
          </a:xfrm>
          <a:prstGeom prst="round2Diag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724400" y="1447800"/>
            <a:ext cx="378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«Навстречу Сочи 2014»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724400"/>
            <a:ext cx="4629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Спартакиада дошкольников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(старшая и подготовительная группа)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Посвященная Олимпиаде 2014 года.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N80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381000"/>
            <a:ext cx="3759200" cy="2819400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4" name="Рисунок 3" descr="DSCN80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4400" y="3352800"/>
            <a:ext cx="4089400" cy="3067050"/>
          </a:xfrm>
          <a:prstGeom prst="round2Diag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953000" y="838200"/>
            <a:ext cx="375615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Что такое Олимпиада?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Это честный спортивный бой!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В ней участвовать награда!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Победить же может любой!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038600"/>
            <a:ext cx="337143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Добрый день, Олимпиада –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 Повторяет  стадион.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Победить в игре лишь надо,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Вот и станешь чемпион!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N806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-552784" y="781383"/>
            <a:ext cx="4422268" cy="33167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DSCN806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2506421" y="846379"/>
            <a:ext cx="4332628" cy="324947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DSCN806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5254869" y="993531"/>
            <a:ext cx="4120662" cy="2895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4572000"/>
            <a:ext cx="72747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Символы Олимпиады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Зайка – Стрелка, Мишка – Полюс, Леопард – </a:t>
            </a:r>
            <a:r>
              <a:rPr lang="ru-RU" sz="2400" dirty="0" err="1" smtClean="0">
                <a:latin typeface="Monotype Corsiva" pitchFamily="66" charset="0"/>
              </a:rPr>
              <a:t>Барсик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Работы выполнены с использованием различных материалов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детьми ГБДОУ № 27</a:t>
            </a:r>
          </a:p>
          <a:p>
            <a:pPr algn="ctr"/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N806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3400" y="381000"/>
            <a:ext cx="4343400" cy="6019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724400" y="533400"/>
            <a:ext cx="4278735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О, радость олимпийского движения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Храни, благословенная земля!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Олимп – богов творение!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Спортивный мир – единая семья!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_00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381000"/>
            <a:ext cx="3860800" cy="2895600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4" name="Рисунок 3" descr="IMG_00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97400" y="3429000"/>
            <a:ext cx="4038600" cy="3028950"/>
          </a:xfrm>
          <a:prstGeom prst="round2Diag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4864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66800"/>
            <a:ext cx="34724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Участие в районных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соревнованиях.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343400"/>
            <a:ext cx="39661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Поддержка родителей –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залог победы.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_008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457200"/>
            <a:ext cx="3638550" cy="4851400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4" name="Рисунок 3" descr="IMG_00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67200" y="457200"/>
            <a:ext cx="4368800" cy="3276600"/>
          </a:xfrm>
          <a:prstGeom prst="round2Diag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657600" y="5029200"/>
            <a:ext cx="5224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Наши дети завоевали призовые места.</a:t>
            </a:r>
          </a:p>
          <a:p>
            <a:r>
              <a:rPr lang="ru-RU" sz="2400" dirty="0" smtClean="0">
                <a:latin typeface="Monotype Corsiva" pitchFamily="66" charset="0"/>
              </a:rPr>
              <a:t>Еремин Андрей – 1 место среди мальчиков.</a:t>
            </a:r>
          </a:p>
          <a:p>
            <a:r>
              <a:rPr lang="ru-RU" sz="2400" dirty="0" err="1" smtClean="0">
                <a:latin typeface="Monotype Corsiva" pitchFamily="66" charset="0"/>
              </a:rPr>
              <a:t>Склярук</a:t>
            </a:r>
            <a:r>
              <a:rPr lang="ru-RU" sz="2400" dirty="0" smtClean="0">
                <a:latin typeface="Monotype Corsiva" pitchFamily="66" charset="0"/>
              </a:rPr>
              <a:t> Катя – 2 место среди девочек.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DC1107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381000"/>
            <a:ext cx="4470400" cy="3352800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4" name="Рисунок 3" descr="SDC1107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8200" y="3352800"/>
            <a:ext cx="4165600" cy="3124200"/>
          </a:xfrm>
          <a:prstGeom prst="round2Diag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336273" y="457200"/>
            <a:ext cx="48077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Традиционный выпуск </a:t>
            </a:r>
          </a:p>
          <a:p>
            <a:pPr algn="ctr"/>
            <a:r>
              <a:rPr lang="ru-RU" sz="4000" dirty="0" smtClean="0">
                <a:latin typeface="Monotype Corsiva" pitchFamily="66" charset="0"/>
              </a:rPr>
              <a:t>семейных </a:t>
            </a:r>
          </a:p>
          <a:p>
            <a:pPr algn="ctr"/>
            <a:r>
              <a:rPr lang="ru-RU" sz="4000" dirty="0" smtClean="0">
                <a:latin typeface="Monotype Corsiva" pitchFamily="66" charset="0"/>
              </a:rPr>
              <a:t>спортивных газет.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DC110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381000"/>
            <a:ext cx="4114800" cy="3086100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4" name="Рисунок 3" descr="SDC1107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8200" y="3352800"/>
            <a:ext cx="4114800" cy="3086100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5" name="Рисунок 4" descr="y_0a0bd29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" y="3505200"/>
            <a:ext cx="3860507" cy="2894184"/>
          </a:xfrm>
          <a:prstGeom prst="round2DiagRect">
            <a:avLst/>
          </a:prstGeom>
          <a:effectLst>
            <a:softEdge rad="127000"/>
          </a:effectLst>
        </p:spPr>
      </p:pic>
      <p:pic>
        <p:nvPicPr>
          <p:cNvPr id="6" name="Рисунок 5" descr="y_68c7ef0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53000" y="457200"/>
            <a:ext cx="3760753" cy="2819400"/>
          </a:xfrm>
          <a:prstGeom prst="round2Diag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179</Words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31</cp:revision>
  <dcterms:modified xsi:type="dcterms:W3CDTF">2013-04-04T07:38:50Z</dcterms:modified>
</cp:coreProperties>
</file>