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516142"/>
            <a:ext cx="7164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«Первый подарок матери – жизнь,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второй любовь,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третий – понимание»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go3.imgsmail.ru/imgpreview?key=http%3A//originalidei.ru/uploads/posts/2012-11/1353056459_bez-vod-zn.jpg&amp;mb=imgdb_preview_162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467544" y="1556792"/>
            <a:ext cx="3456384" cy="489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82665" y="2924944"/>
            <a:ext cx="4720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Досуговое</a:t>
            </a:r>
            <a:r>
              <a:rPr lang="ru-RU" sz="2800" b="1" dirty="0" smtClean="0"/>
              <a:t> мероприятие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посвященное «Дню Матери»</a:t>
            </a:r>
          </a:p>
          <a:p>
            <a:pPr algn="ctr"/>
            <a:r>
              <a:rPr lang="ru-RU" sz="2400" dirty="0" smtClean="0"/>
              <a:t>(младший возраст)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высшей кв.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Гайдай Елена Николаевна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тифлопедагог высшей кв.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i-deti.ru/sites/mama-i-deti.ru/files/images/mama-i-deti/111/sorok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132856"/>
            <a:ext cx="2301913" cy="3096344"/>
          </a:xfrm>
          <a:prstGeom prst="rect">
            <a:avLst/>
          </a:prstGeom>
          <a:noFill/>
        </p:spPr>
      </p:pic>
      <p:pic>
        <p:nvPicPr>
          <p:cNvPr id="21506" name="Picture 2" descr="F:\Елене Никол-не\PB2246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700808"/>
            <a:ext cx="556861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7549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Расскажем  сказку про </a:t>
            </a:r>
            <a:r>
              <a:rPr lang="ru-RU" sz="3200" b="1" dirty="0" err="1" smtClean="0"/>
              <a:t>сороку-белобоку</a:t>
            </a:r>
            <a:r>
              <a:rPr lang="ru-RU" sz="3200" b="1" dirty="0" smtClean="0"/>
              <a:t>, </a:t>
            </a:r>
          </a:p>
          <a:p>
            <a:r>
              <a:rPr lang="ru-RU" sz="3200" b="1" dirty="0" smtClean="0"/>
              <a:t>которая кашу варила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285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Игра «Накорми меня, пожалуйста»</a:t>
            </a:r>
            <a:endParaRPr lang="ru-RU" sz="3600" b="1" dirty="0"/>
          </a:p>
        </p:txBody>
      </p:sp>
      <p:pic>
        <p:nvPicPr>
          <p:cNvPr id="22530" name="Picture 2" descr="F:\Елене Никол-не\PB2246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980728"/>
            <a:ext cx="38404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F:\Елене Никол-не\PB2246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869668"/>
            <a:ext cx="3888432" cy="29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artzenter.ru/uploads/posts/2013-02/1360186939_g4frs7fpx6ulugc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1124744"/>
            <a:ext cx="1872208" cy="254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artzenter.ru/uploads/posts/2013-02/1360186939_g4frs7fpx6ulugc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8134" y="4221088"/>
            <a:ext cx="231225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72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Танец «Вместе с мамой»</a:t>
            </a:r>
            <a:endParaRPr lang="ru-RU" sz="4000" b="1" dirty="0"/>
          </a:p>
        </p:txBody>
      </p:sp>
      <p:pic>
        <p:nvPicPr>
          <p:cNvPr id="23554" name="Picture 2" descr="F:\Елене Никол-не\DSC038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789040"/>
            <a:ext cx="430270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F:\Елене Никол-не\DSC038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24744"/>
            <a:ext cx="41951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45543" y="1700808"/>
            <a:ext cx="4898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«Мама – первое слово,</a:t>
            </a:r>
          </a:p>
          <a:p>
            <a:r>
              <a:rPr lang="ru-RU" sz="2800" dirty="0" smtClean="0"/>
              <a:t>Главное слово в нашей судьбе.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97152"/>
            <a:ext cx="4047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«Мама - жизнь подарила</a:t>
            </a:r>
          </a:p>
          <a:p>
            <a:r>
              <a:rPr lang="ru-RU" sz="2800" dirty="0" smtClean="0"/>
              <a:t> Мне и тебе.»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7289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Дидактическая игра </a:t>
            </a:r>
            <a:r>
              <a:rPr lang="ru-RU" sz="3600" dirty="0" smtClean="0"/>
              <a:t>«Чей малыш?»</a:t>
            </a:r>
            <a:endParaRPr lang="ru-RU" sz="3600" dirty="0"/>
          </a:p>
        </p:txBody>
      </p:sp>
      <p:pic>
        <p:nvPicPr>
          <p:cNvPr id="3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196752"/>
            <a:ext cx="4810552" cy="1728192"/>
          </a:xfrm>
          <a:prstGeom prst="rect">
            <a:avLst/>
          </a:prstGeom>
          <a:noFill/>
        </p:spPr>
      </p:pic>
      <p:pic>
        <p:nvPicPr>
          <p:cNvPr id="24578" name="Picture 2" descr="F:\Елене Никол-не\DSC038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356992"/>
            <a:ext cx="4109405" cy="288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2088232" cy="2453672"/>
          </a:xfrm>
          <a:prstGeom prst="rect">
            <a:avLst/>
          </a:prstGeom>
          <a:noFill/>
        </p:spPr>
      </p:pic>
      <p:pic>
        <p:nvPicPr>
          <p:cNvPr id="6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980728"/>
            <a:ext cx="1612600" cy="2664296"/>
          </a:xfrm>
          <a:prstGeom prst="rect">
            <a:avLst/>
          </a:prstGeom>
          <a:noFill/>
        </p:spPr>
      </p:pic>
      <p:pic>
        <p:nvPicPr>
          <p:cNvPr id="7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5F9FC"/>
              </a:clrFrom>
              <a:clrTo>
                <a:srgbClr val="F5F9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67642"/>
            <a:ext cx="1752085" cy="2790358"/>
          </a:xfrm>
          <a:prstGeom prst="rect">
            <a:avLst/>
          </a:prstGeom>
          <a:noFill/>
        </p:spPr>
      </p:pic>
      <p:pic>
        <p:nvPicPr>
          <p:cNvPr id="8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077072"/>
            <a:ext cx="1763515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supertosty.ru/images/cards/spok_nochi_14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9080"/>
            <a:ext cx="4139952" cy="24756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260648"/>
            <a:ext cx="5458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Дидактическая игра </a:t>
            </a:r>
          </a:p>
          <a:p>
            <a:pPr algn="ctr"/>
            <a:r>
              <a:rPr lang="ru-RU" sz="3600" dirty="0" smtClean="0"/>
              <a:t>«Угадай мелодию на слух»</a:t>
            </a:r>
            <a:endParaRPr lang="ru-RU" sz="3600" dirty="0"/>
          </a:p>
        </p:txBody>
      </p:sp>
      <p:pic>
        <p:nvPicPr>
          <p:cNvPr id="5" name="Picture 3" descr="G:\SDC104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70080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:\DCIM\101OLYMP\SDC103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484784"/>
            <a:ext cx="354653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4246" y="4149080"/>
            <a:ext cx="377975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Веселых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танцев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238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Танец </a:t>
            </a:r>
          </a:p>
          <a:p>
            <a:pPr algn="ctr"/>
            <a:r>
              <a:rPr lang="ru-RU" sz="3600" dirty="0" smtClean="0"/>
              <a:t>«Четыре шага»</a:t>
            </a:r>
            <a:endParaRPr lang="ru-RU" sz="3600" dirty="0"/>
          </a:p>
        </p:txBody>
      </p:sp>
      <p:pic>
        <p:nvPicPr>
          <p:cNvPr id="25602" name="Picture 2" descr="F:\Елене Никол-не\DSC038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556792"/>
            <a:ext cx="43027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F:\Елене Никол-не\DSC038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17032"/>
            <a:ext cx="441026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1556792"/>
            <a:ext cx="38388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Вперед четыре шага,</a:t>
            </a:r>
          </a:p>
          <a:p>
            <a:r>
              <a:rPr lang="ru-RU" sz="3200" dirty="0" smtClean="0"/>
              <a:t>Назад четыре шага.</a:t>
            </a:r>
          </a:p>
          <a:p>
            <a:r>
              <a:rPr lang="ru-RU" sz="3200" dirty="0" smtClean="0"/>
              <a:t>Кружится, кружится,</a:t>
            </a:r>
          </a:p>
          <a:p>
            <a:r>
              <a:rPr lang="ru-RU" sz="3200" dirty="0" smtClean="0"/>
              <a:t>Наш хоровод.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509120"/>
            <a:ext cx="40096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Ручками похлопали – </a:t>
            </a:r>
          </a:p>
          <a:p>
            <a:r>
              <a:rPr lang="ru-RU" sz="3200" dirty="0" smtClean="0"/>
              <a:t>ножками потопали,</a:t>
            </a:r>
          </a:p>
          <a:p>
            <a:r>
              <a:rPr lang="ru-RU" sz="3200" dirty="0" smtClean="0"/>
              <a:t>Плечики подвигали,</a:t>
            </a:r>
          </a:p>
          <a:p>
            <a:r>
              <a:rPr lang="ru-RU" sz="3200" dirty="0" smtClean="0"/>
              <a:t>А потом попрыгали.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lnushki.ru/images/clipart/multi/skaz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84784"/>
            <a:ext cx="443690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Конкурс для мам </a:t>
            </a:r>
            <a:r>
              <a:rPr lang="ru-RU" sz="3200" dirty="0" smtClean="0"/>
              <a:t>«Угадай сказку»</a:t>
            </a:r>
            <a:endParaRPr lang="ru-RU" sz="3200" dirty="0"/>
          </a:p>
        </p:txBody>
      </p:sp>
      <p:pic>
        <p:nvPicPr>
          <p:cNvPr id="4" name="Picture 2" descr="http://i015.radikal.ru/0805/44/0a10910e41b5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340768"/>
            <a:ext cx="3548766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1700808"/>
            <a:ext cx="2880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Видео-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Грамота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996952"/>
            <a:ext cx="26057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отличное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знание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казок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Наш вечер подошел к концу!</a:t>
            </a:r>
            <a:endParaRPr lang="ru-RU" sz="4000" b="1" dirty="0"/>
          </a:p>
        </p:txBody>
      </p:sp>
      <p:pic>
        <p:nvPicPr>
          <p:cNvPr id="26626" name="Picture 2" descr="F:\Елене Никол-не\DSC039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268760"/>
            <a:ext cx="397999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F:\Елене Никол-не\DSC039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268760"/>
            <a:ext cx="4034162" cy="270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40050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pozdravok.ru/cards/prazdniki/kartinka-den-mamy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4725144"/>
            <a:ext cx="159009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35716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Формирование у детей ценности семьи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объединение усилий ДОУ и семьи в развитии творческих способностей младших дошкольников.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Укрепление семейных отношений , уважительного отношения к матери через совместную творческую деятельность;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творческие, исполнительские, способности.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Создавать радостную обстановку, способствующую воспитанию у детей уверенности в своих возможностях.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Способствовать созданию положительных эмоциональных переживаний детей и родителей от совместного творчества.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Беседа с детьми о семье, о маме, рассматривание фотографий мамы.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азучивание стихов о маме, чтение рассказов, разучивание текста песен, составление коротких рассказов о маме.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зучивание и слушание песен о маме, разучивание танцевальных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движений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для мамы.</a:t>
            </a:r>
            <a:endParaRPr lang="ru-RU" sz="28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зготовление подарка для мам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cs typeface="Times New Roman" pitchFamily="18" charset="0"/>
              </a:rPr>
              <a:t>Оформление фотогазеты «Любимые мамочки»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Предполагаемые результаты: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Предполагаемые результаты для детей: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детей повысится статус семьи, чувство гордости и уважения к своим маме и мамам других детей.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детей появиться желание участвовать в различных мероприятиях.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Дети познакомятся с  художественными произведениями, песенками о маме, что способствует расширению кругозора и развитию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28498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Предполагаемые  результаты для родителей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Овладение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приемами взаимодействия с ребенком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Умение замечать и принимать индивидуальные проявления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Умение уважать желания и потребности  малыша.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Умение быть активным соучастником ребенка  в его деятельности и творчестве.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Расширение знаний, касающихся игр, упражнений и других видов взаимодействия с  детьми младшего дошкольного 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DCIM\101OLYMP\SDC105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394540" y="629797"/>
            <a:ext cx="6354920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Елене Никол-не\DSC038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3" y="3861048"/>
            <a:ext cx="4032448" cy="269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F:\Елене Никол-не\DSC038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32656"/>
            <a:ext cx="39290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F:\Елене Никол-не\DSC038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260648"/>
            <a:ext cx="3888431" cy="281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F:\Елене Никол-не\DSC038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3861048"/>
            <a:ext cx="397999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212976"/>
            <a:ext cx="8648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«Слушайте, мамы, слушайте, Вас поздравляют дети!»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08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Песня </a:t>
            </a:r>
          </a:p>
          <a:p>
            <a:pPr algn="ctr"/>
            <a:r>
              <a:rPr lang="ru-RU" sz="3200" b="1" dirty="0" smtClean="0"/>
              <a:t>«И зверята любят маму. Все любят маму»</a:t>
            </a:r>
            <a:endParaRPr lang="ru-RU" sz="3200" b="1" dirty="0"/>
          </a:p>
        </p:txBody>
      </p:sp>
      <p:pic>
        <p:nvPicPr>
          <p:cNvPr id="18434" name="Picture 2" descr="F:\Елене Никол-не\DSC038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628800"/>
            <a:ext cx="701951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Елене Никол-не\PB2246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420888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kidsmi.ru/wp-content/uploads/2012/11/%D0%B1%D0%BB%D0%BE%D0%BA%D0%B8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683568" y="1196752"/>
            <a:ext cx="3283826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go3.imgsmail.ru/imgpreview?key=http%3A//cmapywka.ru/_ph/12/2/320915008.jpg&amp;mb=imgdb_preview_134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980728"/>
            <a:ext cx="2520280" cy="1332006"/>
          </a:xfrm>
          <a:prstGeom prst="rect">
            <a:avLst/>
          </a:prstGeom>
          <a:noFill/>
        </p:spPr>
      </p:pic>
      <p:pic>
        <p:nvPicPr>
          <p:cNvPr id="7" name="Picture 6" descr="http://miranimashek.com/_ph/30/2/83885867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2420888"/>
            <a:ext cx="603567" cy="720080"/>
          </a:xfrm>
          <a:prstGeom prst="rect">
            <a:avLst/>
          </a:prstGeom>
          <a:noFill/>
        </p:spPr>
      </p:pic>
      <p:pic>
        <p:nvPicPr>
          <p:cNvPr id="8" name="Picture 6" descr="http://miranimashek.com/_ph/30/2/83885867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9792" y="2420888"/>
            <a:ext cx="603567" cy="72008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691680" y="364502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51720" y="393305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83768" y="393305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43808" y="364502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55976" y="1124744"/>
            <a:ext cx="436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«Отгадай загадку»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Елене Никол-не\DSC038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861048"/>
            <a:ext cx="3912322" cy="279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F:\Елене Никол-не\DSC038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861048"/>
            <a:ext cx="4135609" cy="278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F:\Елене Никол-не\DSC038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1196752"/>
            <a:ext cx="471813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404664"/>
            <a:ext cx="4864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Игра </a:t>
            </a:r>
            <a:r>
              <a:rPr lang="ru-RU" sz="4000" dirty="0" smtClean="0"/>
              <a:t>«Наряди Маму»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386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16</cp:revision>
  <dcterms:created xsi:type="dcterms:W3CDTF">2013-12-04T11:56:35Z</dcterms:created>
  <dcterms:modified xsi:type="dcterms:W3CDTF">2013-12-06T10:00:21Z</dcterms:modified>
</cp:coreProperties>
</file>