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436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3690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ЭТАПЫ РАБОТЫ НАД ПРОЕКТОМ </a:t>
            </a:r>
            <a:r>
              <a:rPr lang="ru-RU" sz="2400" b="1" dirty="0" smtClean="0"/>
              <a:t>«Что делает мир прекрасным»: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Выбор команд  (название команд, девиз, эмблема)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400" dirty="0" smtClean="0"/>
              <a:t>2. Заготовки и подготовка к проведению работы.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571472" y="1071546"/>
          <a:ext cx="8001056" cy="330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3414698"/>
                <a:gridCol w="2514656"/>
              </a:tblGrid>
              <a:tr h="49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Название команды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«Золотая рыбка»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«Золотой петушок»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Эмблема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Девиз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Все, что хочешь ты узнать – может рыбка рассказать. Наша рыбка всем вершит и любой вопрос решит.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Золотой петушок -  наш  помощник-дружок. </a:t>
                      </a:r>
                      <a:r>
                        <a:rPr lang="ru-RU" sz="1600" dirty="0" smtClean="0">
                          <a:latin typeface="Cambria"/>
                          <a:ea typeface="Times New Roman"/>
                          <a:cs typeface="Times New Roman"/>
                        </a:rPr>
                        <a:t>Он 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без дел не сидит, побеждать нам велит.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643050"/>
            <a:ext cx="1682750" cy="161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 r="-6977"/>
          <a:stretch>
            <a:fillRect/>
          </a:stretch>
        </p:blipFill>
        <p:spPr bwMode="auto">
          <a:xfrm>
            <a:off x="6286512" y="1500174"/>
            <a:ext cx="1682750" cy="16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Nady\Detsad\фото\Знай-ка 2009\IMG_02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4911340"/>
            <a:ext cx="2341887" cy="1756471"/>
          </a:xfrm>
          <a:prstGeom prst="rect">
            <a:avLst/>
          </a:prstGeom>
          <a:noFill/>
        </p:spPr>
      </p:pic>
      <p:pic>
        <p:nvPicPr>
          <p:cNvPr id="1028" name="Picture 4" descr="F:\Nady\Detsad\фото\Знай-ка 2009\IMG_225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5000636"/>
            <a:ext cx="219061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ЗНАКОМИМСЯ С МИРОМ ПЛАНЕТ</a:t>
            </a:r>
            <a:endParaRPr lang="ru-RU" sz="3600" dirty="0"/>
          </a:p>
        </p:txBody>
      </p:sp>
      <p:pic>
        <p:nvPicPr>
          <p:cNvPr id="8194" name="Picture 2" descr="F:\Nady\ClipArts\коллаж Моя планета\мир план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1" y="928670"/>
            <a:ext cx="4788277" cy="571504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214686"/>
            <a:ext cx="1119182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5214950"/>
            <a:ext cx="1119182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0958" y="5286388"/>
            <a:ext cx="1119182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3357562"/>
            <a:ext cx="1119182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1142984"/>
            <a:ext cx="1119182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285860"/>
            <a:ext cx="1119182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3186106" cy="45831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Мир вокруг </a:t>
            </a:r>
            <a:r>
              <a:rPr lang="ru-RU" sz="2000" dirty="0" smtClean="0"/>
              <a:t>мы изучали.</a:t>
            </a:r>
            <a:br>
              <a:rPr lang="ru-RU" sz="2000" dirty="0" smtClean="0"/>
            </a:br>
            <a:r>
              <a:rPr lang="ru-RU" sz="2000" dirty="0" smtClean="0"/>
              <a:t>О вселенной всё узнали.</a:t>
            </a:r>
            <a:br>
              <a:rPr lang="ru-RU" sz="2000" dirty="0" smtClean="0"/>
            </a:br>
            <a:r>
              <a:rPr lang="ru-RU" sz="2000" dirty="0" smtClean="0"/>
              <a:t>Наша круглая Земля</a:t>
            </a:r>
            <a:br>
              <a:rPr lang="ru-RU" sz="2000" dirty="0" smtClean="0"/>
            </a:br>
            <a:r>
              <a:rPr lang="ru-RU" sz="2000" dirty="0" smtClean="0"/>
              <a:t>Во вселенной не одна.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Солнце есть, и есть планеты,</a:t>
            </a:r>
            <a:br>
              <a:rPr lang="ru-RU" sz="2000" dirty="0" smtClean="0"/>
            </a:br>
            <a:r>
              <a:rPr lang="ru-RU" sz="2000" dirty="0" smtClean="0"/>
              <a:t>Астероиды, кометы,</a:t>
            </a:r>
            <a:br>
              <a:rPr lang="ru-RU" sz="2000" dirty="0" smtClean="0"/>
            </a:br>
            <a:r>
              <a:rPr lang="ru-RU" sz="2000" dirty="0" smtClean="0"/>
              <a:t>Звезды, млечный путь, Луна </a:t>
            </a:r>
            <a:br>
              <a:rPr lang="ru-RU" sz="2000" dirty="0" smtClean="0"/>
            </a:br>
            <a:r>
              <a:rPr lang="ru-RU" sz="2000" dirty="0" smtClean="0"/>
              <a:t>(В телескоп с Земли видна).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Есть холодные планеты,</a:t>
            </a:r>
            <a:br>
              <a:rPr lang="ru-RU" sz="2000" dirty="0" smtClean="0"/>
            </a:br>
            <a:r>
              <a:rPr lang="ru-RU" sz="2000" dirty="0" smtClean="0"/>
              <a:t>Есть совсем наоборот.</a:t>
            </a:r>
            <a:br>
              <a:rPr lang="ru-RU" sz="2000" dirty="0" smtClean="0"/>
            </a:br>
            <a:r>
              <a:rPr lang="ru-RU" sz="2000" dirty="0" smtClean="0"/>
              <a:t>Ничего там даже нету </a:t>
            </a:r>
            <a:br>
              <a:rPr lang="ru-RU" sz="2000" dirty="0" smtClean="0"/>
            </a:br>
            <a:r>
              <a:rPr lang="ru-RU" sz="2000" dirty="0" smtClean="0"/>
              <a:t>И никто там не живет.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Нет нигде планеты краше,</a:t>
            </a:r>
            <a:br>
              <a:rPr lang="ru-RU" sz="2000" dirty="0" smtClean="0"/>
            </a:br>
            <a:r>
              <a:rPr lang="ru-RU" sz="2000" dirty="0" smtClean="0"/>
              <a:t>Чем Земля родная наша.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4338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F:\Nady\ClipArts\коллаж Моя планета\земной ша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4143380"/>
            <a:ext cx="2214578" cy="2214578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8604"/>
            <a:ext cx="37826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2928934"/>
            <a:ext cx="1285884" cy="93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:\Nady\ClipArts\коллаж Моя планета\луна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714488"/>
            <a:ext cx="2088263" cy="207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3. РАБОТА НАД ПРОЕКТОМ «ЧТО ДЕЛАЕТ МИР ПРЕКРАСНЫМ»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" name="Содержимое 21" descr="IMG_030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000108"/>
            <a:ext cx="2667018" cy="2000264"/>
          </a:xfrm>
        </p:spPr>
      </p:pic>
      <p:pic>
        <p:nvPicPr>
          <p:cNvPr id="23" name="Содержимое 22" descr="IMG_220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428992" y="1000108"/>
            <a:ext cx="2667019" cy="2000264"/>
          </a:xfrm>
        </p:spPr>
      </p:pic>
      <p:pic>
        <p:nvPicPr>
          <p:cNvPr id="24" name="Содержимое 7" descr="IMG_22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15074" y="1000108"/>
            <a:ext cx="2643206" cy="1982404"/>
          </a:xfrm>
          <a:prstGeom prst="rect">
            <a:avLst/>
          </a:prstGeom>
        </p:spPr>
      </p:pic>
      <p:pic>
        <p:nvPicPr>
          <p:cNvPr id="25" name="Содержимое 4" descr="IMG_226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472" y="3286124"/>
            <a:ext cx="4038600" cy="3028950"/>
          </a:xfrm>
          <a:prstGeom prst="rect">
            <a:avLst/>
          </a:prstGeom>
        </p:spPr>
      </p:pic>
      <p:pic>
        <p:nvPicPr>
          <p:cNvPr id="26" name="Содержимое 10" descr="IMG_033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29190" y="3357562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MG_031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3286124"/>
            <a:ext cx="4229101" cy="3171826"/>
          </a:xfrm>
        </p:spPr>
      </p:pic>
      <p:pic>
        <p:nvPicPr>
          <p:cNvPr id="13" name="Содержимое 12" descr="IMG_030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3286124"/>
            <a:ext cx="4191029" cy="3143272"/>
          </a:xfrm>
        </p:spPr>
      </p:pic>
      <p:pic>
        <p:nvPicPr>
          <p:cNvPr id="15" name="Содержимое 7" descr="IMG_22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57166"/>
            <a:ext cx="1809762" cy="1357322"/>
          </a:xfrm>
          <a:prstGeom prst="rect">
            <a:avLst/>
          </a:prstGeom>
        </p:spPr>
      </p:pic>
      <p:pic>
        <p:nvPicPr>
          <p:cNvPr id="16" name="Содержимое 8" descr="IMG_227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1857364"/>
            <a:ext cx="1809761" cy="1357322"/>
          </a:xfrm>
          <a:prstGeom prst="rect">
            <a:avLst/>
          </a:prstGeom>
        </p:spPr>
      </p:pic>
      <p:pic>
        <p:nvPicPr>
          <p:cNvPr id="17" name="Содержимое 11" descr="IMG_230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14547" y="642918"/>
            <a:ext cx="3214708" cy="2411032"/>
          </a:xfrm>
          <a:prstGeom prst="rect">
            <a:avLst/>
          </a:prstGeom>
        </p:spPr>
      </p:pic>
      <p:pic>
        <p:nvPicPr>
          <p:cNvPr id="18" name="Содержимое 12" descr="IMG_231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72132" y="642918"/>
            <a:ext cx="3262335" cy="24467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14356"/>
            <a:ext cx="3643338" cy="54292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Подведение итогов.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Подготовлено 2 проекта: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Команда «Золотая рыбка» создала «Волшебную книгу знаний о нашем прекрасном мире»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Команда «Золотой петушок» выполнила коллаж «Наша прекрасная планета Земля»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IMG_03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3893339" y="1393017"/>
            <a:ext cx="5429288" cy="40719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929618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ЗНАКОМИМСЯ С МИРОМ РАСТЕНИЙ.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586310" cy="5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2928958" cy="57150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Мир растений </a:t>
            </a:r>
            <a:r>
              <a:rPr lang="ru-RU" sz="2000" dirty="0" smtClean="0"/>
              <a:t>изучали.</a:t>
            </a:r>
            <a:br>
              <a:rPr lang="ru-RU" sz="2000" dirty="0" smtClean="0"/>
            </a:br>
            <a:r>
              <a:rPr lang="ru-RU" sz="2000" dirty="0" smtClean="0"/>
              <a:t>О растениях узнали,</a:t>
            </a:r>
            <a:br>
              <a:rPr lang="ru-RU" sz="2000" dirty="0" smtClean="0"/>
            </a:br>
            <a:r>
              <a:rPr lang="ru-RU" sz="2000" dirty="0" smtClean="0"/>
              <a:t>Что есть травы и цветы,</a:t>
            </a:r>
            <a:br>
              <a:rPr lang="ru-RU" sz="2000" dirty="0" smtClean="0"/>
            </a:br>
            <a:r>
              <a:rPr lang="ru-RU" sz="2000" dirty="0" smtClean="0"/>
              <a:t>Есть деревья и кусты,</a:t>
            </a:r>
            <a:br>
              <a:rPr lang="ru-RU" sz="2000" dirty="0" smtClean="0"/>
            </a:br>
            <a:r>
              <a:rPr lang="ru-RU" sz="2000" dirty="0" smtClean="0"/>
              <a:t>Овощи и фрукты есть,</a:t>
            </a:r>
            <a:br>
              <a:rPr lang="ru-RU" sz="2000" dirty="0" smtClean="0"/>
            </a:br>
            <a:r>
              <a:rPr lang="ru-RU" sz="2000" dirty="0" smtClean="0"/>
              <a:t>Ягод, мхов всех и не счесть.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Есть опасные растенья –</a:t>
            </a:r>
            <a:br>
              <a:rPr lang="ru-RU" sz="2000" dirty="0" smtClean="0"/>
            </a:br>
            <a:r>
              <a:rPr lang="ru-RU" sz="2000" dirty="0" smtClean="0"/>
              <a:t>Ядовитые они.</a:t>
            </a:r>
            <a:br>
              <a:rPr lang="ru-RU" sz="2000" dirty="0" smtClean="0"/>
            </a:br>
            <a:r>
              <a:rPr lang="ru-RU" sz="2000" dirty="0" smtClean="0"/>
              <a:t>Есть полезные коренья</a:t>
            </a:r>
            <a:br>
              <a:rPr lang="ru-RU" sz="2000" dirty="0" smtClean="0"/>
            </a:br>
            <a:r>
              <a:rPr lang="ru-RU" sz="2000" dirty="0" smtClean="0"/>
              <a:t>И лечебные цветы.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растеньях очень много</a:t>
            </a:r>
            <a:br>
              <a:rPr lang="ru-RU" sz="2000" dirty="0" smtClean="0"/>
            </a:br>
            <a:r>
              <a:rPr lang="ru-RU" sz="2000" dirty="0" smtClean="0"/>
              <a:t>Можно нового узнать:</a:t>
            </a:r>
            <a:br>
              <a:rPr lang="ru-RU" sz="2000" dirty="0" smtClean="0"/>
            </a:br>
            <a:r>
              <a:rPr lang="ru-RU" sz="2000" dirty="0" smtClean="0"/>
              <a:t>Для чего нужны растенья?</a:t>
            </a:r>
            <a:br>
              <a:rPr lang="ru-RU" sz="2000" dirty="0" smtClean="0"/>
            </a:br>
            <a:r>
              <a:rPr lang="ru-RU" sz="2000" dirty="0" smtClean="0"/>
              <a:t>Как нам их оберегать?</a:t>
            </a:r>
            <a:endParaRPr lang="ru-RU" sz="2000" dirty="0"/>
          </a:p>
        </p:txBody>
      </p:sp>
      <p:pic>
        <p:nvPicPr>
          <p:cNvPr id="4" name="Содержимое 3" descr="овощи.jpe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572132" y="285728"/>
            <a:ext cx="3286148" cy="2628918"/>
          </a:xfrm>
        </p:spPr>
      </p:pic>
      <p:pic>
        <p:nvPicPr>
          <p:cNvPr id="9" name="Содержимое 8" descr="фрукты и ягоды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86116" y="500042"/>
            <a:ext cx="2214578" cy="2214578"/>
          </a:xfrm>
        </p:spPr>
      </p:pic>
      <p:pic>
        <p:nvPicPr>
          <p:cNvPr id="2051" name="Picture 3" descr="F:\Nady\ClipArts\коллаж Моя планета\одуванчик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4500570"/>
            <a:ext cx="1835534" cy="1643074"/>
          </a:xfrm>
          <a:prstGeom prst="rect">
            <a:avLst/>
          </a:prstGeom>
          <a:noFill/>
        </p:spPr>
      </p:pic>
      <p:pic>
        <p:nvPicPr>
          <p:cNvPr id="2052" name="Picture 4" descr="F:\Nady\ClipArts\коллаж Моя планета\bereza_1_2_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3500438"/>
            <a:ext cx="3463912" cy="2786082"/>
          </a:xfrm>
          <a:prstGeom prst="rect">
            <a:avLst/>
          </a:prstGeom>
          <a:noFill/>
        </p:spPr>
      </p:pic>
      <p:pic>
        <p:nvPicPr>
          <p:cNvPr id="2053" name="Picture 5" descr="F:\Nady\ClipArts\коллаж Моя планета\цветы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2928934"/>
            <a:ext cx="1686965" cy="126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ЗНАКОМИМСЯ С МИРОМ ЖИВОТНЫХ</a:t>
            </a:r>
            <a:endParaRPr lang="ru-RU" sz="3600" dirty="0"/>
          </a:p>
        </p:txBody>
      </p:sp>
      <p:pic>
        <p:nvPicPr>
          <p:cNvPr id="4" name="Содержимое 3" descr="в мире животны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00108"/>
            <a:ext cx="7500990" cy="5646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3286148" cy="450059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Мир животных </a:t>
            </a:r>
            <a:r>
              <a:rPr lang="ru-RU" sz="2000" dirty="0" smtClean="0"/>
              <a:t>изучали,</a:t>
            </a:r>
            <a:br>
              <a:rPr lang="ru-RU" sz="2000" dirty="0" smtClean="0"/>
            </a:br>
            <a:r>
              <a:rPr lang="ru-RU" sz="2000" dirty="0" smtClean="0"/>
              <a:t>О животных мы узнали,</a:t>
            </a:r>
            <a:br>
              <a:rPr lang="ru-RU" sz="2000" dirty="0" smtClean="0"/>
            </a:br>
            <a:r>
              <a:rPr lang="ru-RU" sz="2000" dirty="0" smtClean="0"/>
              <a:t>Что есть звери, рыбы, птицы,</a:t>
            </a:r>
            <a:br>
              <a:rPr lang="ru-RU" sz="2000" dirty="0" smtClean="0"/>
            </a:br>
            <a:r>
              <a:rPr lang="ru-RU" sz="2000" dirty="0" smtClean="0"/>
              <a:t>Крокодилы и ленивцы,</a:t>
            </a:r>
            <a:br>
              <a:rPr lang="ru-RU" sz="2000" dirty="0" smtClean="0"/>
            </a:br>
            <a:r>
              <a:rPr lang="ru-RU" sz="2000" dirty="0" smtClean="0"/>
              <a:t>Есть медузы, осьминоги,</a:t>
            </a:r>
            <a:br>
              <a:rPr lang="ru-RU" sz="2000" dirty="0" smtClean="0"/>
            </a:br>
            <a:r>
              <a:rPr lang="ru-RU" sz="2000" dirty="0" smtClean="0"/>
              <a:t>Львы морские, носороги,</a:t>
            </a:r>
            <a:br>
              <a:rPr lang="ru-RU" sz="2000" dirty="0" smtClean="0"/>
            </a:br>
            <a:r>
              <a:rPr lang="ru-RU" sz="2000" dirty="0" smtClean="0"/>
              <a:t>Насекомых и не счесть.</a:t>
            </a:r>
            <a:br>
              <a:rPr lang="ru-RU" sz="2000" dirty="0" smtClean="0"/>
            </a:br>
            <a:r>
              <a:rPr lang="ru-RU" sz="2000" dirty="0" smtClean="0"/>
              <a:t>Даже мир микробов есть.</a:t>
            </a:r>
            <a:br>
              <a:rPr lang="ru-RU" sz="2000" dirty="0" smtClean="0"/>
            </a:br>
            <a:r>
              <a:rPr lang="ru-RU" sz="2000" dirty="0" smtClean="0"/>
              <a:t>На планете нашей много</a:t>
            </a:r>
            <a:br>
              <a:rPr lang="ru-RU" sz="2000" dirty="0" smtClean="0"/>
            </a:br>
            <a:r>
              <a:rPr lang="ru-RU" sz="2000" dirty="0" smtClean="0"/>
              <a:t>Обитателей живет.</a:t>
            </a:r>
            <a:br>
              <a:rPr lang="ru-RU" sz="2000" dirty="0" smtClean="0"/>
            </a:br>
            <a:r>
              <a:rPr lang="ru-RU" sz="2000" dirty="0" smtClean="0"/>
              <a:t>Каждый нужен для чего-то,</a:t>
            </a:r>
            <a:br>
              <a:rPr lang="ru-RU" sz="2000" dirty="0" smtClean="0"/>
            </a:br>
            <a:r>
              <a:rPr lang="ru-RU" sz="2000" dirty="0" smtClean="0"/>
              <a:t>Каждый пользу принесёт.</a:t>
            </a:r>
            <a:endParaRPr lang="ru-RU" sz="2000" dirty="0"/>
          </a:p>
        </p:txBody>
      </p:sp>
      <p:pic>
        <p:nvPicPr>
          <p:cNvPr id="3074" name="Picture 2" descr="F:\Nady\ClipArts\коллаж Моя планета\бабочка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786578" y="785794"/>
            <a:ext cx="2012338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F:\Nady\ClipArts\коллаж Моя планета\рыб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3000372"/>
            <a:ext cx="5143536" cy="3485938"/>
          </a:xfrm>
          <a:prstGeom prst="rect">
            <a:avLst/>
          </a:prstGeom>
          <a:noFill/>
        </p:spPr>
      </p:pic>
      <p:pic>
        <p:nvPicPr>
          <p:cNvPr id="3076" name="Picture 4" descr="F:\Nady\ClipArts\коллаж Моя планета\белочк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500042"/>
            <a:ext cx="2682874" cy="2357454"/>
          </a:xfrm>
          <a:prstGeom prst="rect">
            <a:avLst/>
          </a:prstGeom>
          <a:noFill/>
        </p:spPr>
      </p:pic>
      <p:pic>
        <p:nvPicPr>
          <p:cNvPr id="3077" name="Picture 5" descr="F:\Nady\ClipArts\коллаж Моя планета\лебедь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4714884"/>
            <a:ext cx="2510377" cy="1882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ЗНАКОМИМСЯ С МИРОМ ПРИРОДЫ</a:t>
            </a:r>
            <a:endParaRPr lang="ru-RU" sz="3600" dirty="0"/>
          </a:p>
        </p:txBody>
      </p:sp>
      <p:pic>
        <p:nvPicPr>
          <p:cNvPr id="10" name="Содержимое 9" descr="человек и прир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571480"/>
            <a:ext cx="6357982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48688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Мир природы </a:t>
            </a:r>
            <a:r>
              <a:rPr lang="ru-RU" sz="2000" dirty="0" smtClean="0"/>
              <a:t>изучали.</a:t>
            </a:r>
            <a:br>
              <a:rPr lang="ru-RU" sz="2000" dirty="0" smtClean="0"/>
            </a:br>
            <a:r>
              <a:rPr lang="ru-RU" sz="2000" dirty="0" smtClean="0"/>
              <a:t>О природе мы узнали,</a:t>
            </a:r>
            <a:br>
              <a:rPr lang="ru-RU" sz="2000" dirty="0" smtClean="0"/>
            </a:br>
            <a:r>
              <a:rPr lang="ru-RU" sz="2000" dirty="0" smtClean="0"/>
              <a:t>Что и ветер и вода</a:t>
            </a:r>
            <a:br>
              <a:rPr lang="ru-RU" sz="2000" dirty="0" smtClean="0"/>
            </a:br>
            <a:r>
              <a:rPr lang="ru-RU" sz="2000" dirty="0" smtClean="0"/>
              <a:t>Нам нужны, чтоб жить всегда.</a:t>
            </a:r>
            <a:br>
              <a:rPr lang="ru-RU" sz="2000" dirty="0" smtClean="0"/>
            </a:br>
            <a:r>
              <a:rPr lang="ru-RU" sz="2000" dirty="0" smtClean="0"/>
              <a:t>Солнце светит, дождь идет –</a:t>
            </a:r>
            <a:br>
              <a:rPr lang="ru-RU" sz="2000" dirty="0" smtClean="0"/>
            </a:br>
            <a:r>
              <a:rPr lang="ru-RU" sz="2000" dirty="0" smtClean="0"/>
              <a:t>Все вокруг растет, цветет.</a:t>
            </a:r>
            <a:br>
              <a:rPr lang="ru-RU" sz="2000" dirty="0" smtClean="0"/>
            </a:br>
            <a:r>
              <a:rPr lang="ru-RU" sz="2000" dirty="0" smtClean="0"/>
              <a:t>А когда метель шумит,</a:t>
            </a:r>
            <a:br>
              <a:rPr lang="ru-RU" sz="2000" dirty="0" smtClean="0"/>
            </a:br>
            <a:r>
              <a:rPr lang="ru-RU" sz="2000" dirty="0" smtClean="0"/>
              <a:t>Всё под снегом мягким спит.</a:t>
            </a:r>
            <a:br>
              <a:rPr lang="ru-RU" sz="2000" dirty="0" smtClean="0"/>
            </a:br>
            <a:r>
              <a:rPr lang="ru-RU" sz="2000" dirty="0" smtClean="0"/>
              <a:t>День за ночью, ночь за днём,</a:t>
            </a:r>
            <a:br>
              <a:rPr lang="ru-RU" sz="2000" dirty="0" smtClean="0"/>
            </a:br>
            <a:r>
              <a:rPr lang="ru-RU" sz="2000" dirty="0" smtClean="0"/>
              <a:t>Так идет все чередом.</a:t>
            </a:r>
            <a:br>
              <a:rPr lang="ru-RU" sz="2000" dirty="0" smtClean="0"/>
            </a:br>
            <a:r>
              <a:rPr lang="ru-RU" sz="2000" dirty="0" smtClean="0"/>
              <a:t>Лето – осень – и зима –</a:t>
            </a:r>
            <a:br>
              <a:rPr lang="ru-RU" sz="2000" dirty="0" smtClean="0"/>
            </a:br>
            <a:r>
              <a:rPr lang="ru-RU" sz="2000" dirty="0" smtClean="0"/>
              <a:t>А за зимушкой – весна.</a:t>
            </a:r>
            <a:br>
              <a:rPr lang="ru-RU" sz="2000" dirty="0" smtClean="0"/>
            </a:br>
            <a:r>
              <a:rPr lang="ru-RU" sz="2000" dirty="0" smtClean="0"/>
              <a:t>Много тайн природа знает.</a:t>
            </a:r>
            <a:br>
              <a:rPr lang="ru-RU" sz="2000" dirty="0" smtClean="0"/>
            </a:br>
            <a:r>
              <a:rPr lang="ru-RU" sz="2000" dirty="0" smtClean="0"/>
              <a:t>Кто все тайны разгадает?</a:t>
            </a:r>
            <a:endParaRPr lang="ru-RU" sz="2000" dirty="0"/>
          </a:p>
        </p:txBody>
      </p:sp>
      <p:pic>
        <p:nvPicPr>
          <p:cNvPr id="3" name="Содержимое 6" descr="природ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571480"/>
            <a:ext cx="3047216" cy="3000396"/>
          </a:xfrm>
          <a:prstGeom prst="rect">
            <a:avLst/>
          </a:prstGeom>
        </p:spPr>
      </p:pic>
      <p:pic>
        <p:nvPicPr>
          <p:cNvPr id="5122" name="Picture 2" descr="F:\Nady\ClipArts\коллаж Моя планета\водопад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714752"/>
            <a:ext cx="3619526" cy="2714644"/>
          </a:xfrm>
          <a:prstGeom prst="rect">
            <a:avLst/>
          </a:prstGeom>
          <a:noFill/>
        </p:spPr>
      </p:pic>
      <p:pic>
        <p:nvPicPr>
          <p:cNvPr id="5123" name="Picture 3" descr="F:\Nady\ClipArts\коллаж Моя планета\снежин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929198"/>
            <a:ext cx="1900245" cy="162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ЗНАКОМИМСЯ С МИРОМ ЛЮДЕЙ</a:t>
            </a:r>
            <a:endParaRPr lang="ru-RU" sz="3600" dirty="0"/>
          </a:p>
        </p:txBody>
      </p:sp>
      <p:pic>
        <p:nvPicPr>
          <p:cNvPr id="6146" name="Picture 2" descr="F:\Nady\ClipArts\коллаж Моя планета\сем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8001056" cy="552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571900" cy="4643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Мир людей </a:t>
            </a:r>
            <a:r>
              <a:rPr lang="ru-RU" sz="2000" dirty="0" smtClean="0"/>
              <a:t>мы изучали.</a:t>
            </a:r>
            <a:br>
              <a:rPr lang="ru-RU" sz="2000" dirty="0" smtClean="0"/>
            </a:br>
            <a:r>
              <a:rPr lang="ru-RU" sz="2000" dirty="0" smtClean="0"/>
              <a:t>И о людях мы узнали,</a:t>
            </a:r>
            <a:br>
              <a:rPr lang="ru-RU" sz="2000" dirty="0" smtClean="0"/>
            </a:br>
            <a:r>
              <a:rPr lang="ru-RU" sz="2000" dirty="0" smtClean="0"/>
              <a:t>Что есть множество народов</a:t>
            </a:r>
            <a:br>
              <a:rPr lang="ru-RU" sz="2000" dirty="0" smtClean="0"/>
            </a:br>
            <a:r>
              <a:rPr lang="ru-RU" sz="2000" dirty="0" smtClean="0"/>
              <a:t>С разных мест планеты родом:</a:t>
            </a:r>
            <a:br>
              <a:rPr lang="ru-RU" sz="2000" dirty="0" smtClean="0"/>
            </a:br>
            <a:r>
              <a:rPr lang="ru-RU" sz="2000" dirty="0" smtClean="0"/>
              <a:t>Есть индусы и китайцы,</a:t>
            </a:r>
            <a:br>
              <a:rPr lang="ru-RU" sz="2000" dirty="0" smtClean="0"/>
            </a:br>
            <a:r>
              <a:rPr lang="ru-RU" sz="2000" dirty="0" smtClean="0"/>
              <a:t>Белорусы  и нанайцы,</a:t>
            </a:r>
            <a:br>
              <a:rPr lang="ru-RU" sz="2000" dirty="0" smtClean="0"/>
            </a:br>
            <a:r>
              <a:rPr lang="ru-RU" sz="2000" dirty="0" smtClean="0"/>
              <a:t>Эскимосы, африканцы,</a:t>
            </a:r>
            <a:br>
              <a:rPr lang="ru-RU" sz="2000" dirty="0" smtClean="0"/>
            </a:br>
            <a:r>
              <a:rPr lang="ru-RU" sz="2000" dirty="0" smtClean="0"/>
              <a:t>Россияне и испанцы…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Люди дружно жить должны!</a:t>
            </a:r>
            <a:br>
              <a:rPr lang="ru-RU" sz="2000" dirty="0" smtClean="0"/>
            </a:br>
            <a:r>
              <a:rPr lang="ru-RU" sz="2000" dirty="0" smtClean="0"/>
              <a:t>Для чего они нужны?</a:t>
            </a:r>
            <a:br>
              <a:rPr lang="ru-RU" sz="2000" dirty="0" smtClean="0"/>
            </a:br>
            <a:r>
              <a:rPr lang="ru-RU" sz="2000" dirty="0" smtClean="0"/>
              <a:t>Чтоб беречь планету нашу,</a:t>
            </a:r>
            <a:br>
              <a:rPr lang="ru-RU" sz="2000" dirty="0" smtClean="0"/>
            </a:br>
            <a:r>
              <a:rPr lang="ru-RU" sz="2000" dirty="0" smtClean="0"/>
              <a:t>Чтобы делать ее краше,</a:t>
            </a:r>
            <a:br>
              <a:rPr lang="ru-RU" sz="2000" dirty="0" smtClean="0"/>
            </a:br>
            <a:r>
              <a:rPr lang="ru-RU" sz="2000" dirty="0" smtClean="0"/>
              <a:t>Чтоб добро и мир хранить,</a:t>
            </a:r>
            <a:br>
              <a:rPr lang="ru-RU" sz="2000" dirty="0" smtClean="0"/>
            </a:br>
            <a:r>
              <a:rPr lang="ru-RU" sz="2000" dirty="0" smtClean="0"/>
              <a:t>Землю-матушку любить!!! </a:t>
            </a:r>
            <a:endParaRPr lang="ru-RU" sz="2000" dirty="0"/>
          </a:p>
        </p:txBody>
      </p:sp>
      <p:pic>
        <p:nvPicPr>
          <p:cNvPr id="7170" name="Picture 2" descr="F:\Nady\ClipArts\коллаж Моя планета\индеец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500042"/>
            <a:ext cx="2215907" cy="2616169"/>
          </a:xfrm>
          <a:prstGeom prst="rect">
            <a:avLst/>
          </a:prstGeom>
          <a:noFill/>
        </p:spPr>
      </p:pic>
      <p:pic>
        <p:nvPicPr>
          <p:cNvPr id="7171" name="Picture 3" descr="F:\Nady\ClipArts\коллаж Моя планета\народ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571480"/>
            <a:ext cx="2428892" cy="3238523"/>
          </a:xfrm>
          <a:prstGeom prst="rect">
            <a:avLst/>
          </a:prstGeom>
          <a:noFill/>
        </p:spPr>
      </p:pic>
      <p:pic>
        <p:nvPicPr>
          <p:cNvPr id="7172" name="Picture 4" descr="F:\Nady\ClipArts\коллаж Моя планета\люд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000504"/>
            <a:ext cx="3448040" cy="2586030"/>
          </a:xfrm>
          <a:prstGeom prst="rect">
            <a:avLst/>
          </a:prstGeom>
          <a:noFill/>
        </p:spPr>
      </p:pic>
      <p:pic>
        <p:nvPicPr>
          <p:cNvPr id="7173" name="Picture 5" descr="F:\Nady\ClipArts\коллаж Моя планета\дет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500438"/>
            <a:ext cx="1956641" cy="3062345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4929198"/>
            <a:ext cx="2762251" cy="17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105</Words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ЭТАПЫ РАБОТЫ НАД ПРОЕКТОМ «Что делает мир прекрасным»: 1. Выбор команд  (название команд, девиз, эмблема)          2. Заготовки и подготовка к проведению работы.      </vt:lpstr>
      <vt:lpstr>ЗНАКОМИМСЯ С МИРОМ РАСТЕНИЙ.</vt:lpstr>
      <vt:lpstr>Мир растений изучали. О растениях узнали, Что есть травы и цветы, Есть деревья и кусты, Овощи и фрукты есть, Ягод, мхов всех и не счесть.  Есть опасные растенья – Ядовитые они. Есть полезные коренья И лечебные цветы.  О растеньях очень много Можно нового узнать: Для чего нужны растенья? Как нам их оберегать?</vt:lpstr>
      <vt:lpstr>ЗНАКОМИМСЯ С МИРОМ ЖИВОТНЫХ</vt:lpstr>
      <vt:lpstr>Мир животных изучали, О животных мы узнали, Что есть звери, рыбы, птицы, Крокодилы и ленивцы, Есть медузы, осьминоги, Львы морские, носороги, Насекомых и не счесть. Даже мир микробов есть. На планете нашей много Обитателей живет. Каждый нужен для чего-то, Каждый пользу принесёт.</vt:lpstr>
      <vt:lpstr>ЗНАКОМИМСЯ С МИРОМ ПРИРОДЫ</vt:lpstr>
      <vt:lpstr>Мир природы изучали. О природе мы узнали, Что и ветер и вода Нам нужны, чтоб жить всегда. Солнце светит, дождь идет – Все вокруг растет, цветет. А когда метель шумит, Всё под снегом мягким спит. День за ночью, ночь за днём, Так идет все чередом. Лето – осень – и зима – А за зимушкой – весна. Много тайн природа знает. Кто все тайны разгадает?</vt:lpstr>
      <vt:lpstr>ЗНАКОМИМСЯ С МИРОМ ЛЮДЕЙ</vt:lpstr>
      <vt:lpstr>Мир людей мы изучали. И о людях мы узнали, Что есть множество народов С разных мест планеты родом: Есть индусы и китайцы, Белорусы  и нанайцы, Эскимосы, африканцы, Россияне и испанцы…  Люди дружно жить должны! Для чего они нужны? Чтоб беречь планету нашу, Чтобы делать ее краше, Чтоб добро и мир хранить, Землю-матушку любить!!! </vt:lpstr>
      <vt:lpstr>ЗНАКОМИМСЯ С МИРОМ ПЛАНЕТ</vt:lpstr>
      <vt:lpstr>Мир вокруг мы изучали. О вселенной всё узнали. Наша круглая Земля Во вселенной не одна.  Солнце есть, и есть планеты, Астероиды, кометы, Звезды, млечный путь, Луна  (В телескоп с Земли видна).  Есть холодные планеты, Есть совсем наоборот. Ничего там даже нету  И никто там не живет.  Нет нигде планеты краше, Чем Земля родная наша.</vt:lpstr>
      <vt:lpstr>3. РАБОТА НАД ПРОЕКТОМ «ЧТО ДЕЛАЕТ МИР ПРЕКРАСНЫМ» </vt:lpstr>
      <vt:lpstr>Слайд 13</vt:lpstr>
      <vt:lpstr>Подведение итогов.  Подготовлено 2 проекта:  Команда «Золотая рыбка» создала «Волшебную книгу знаний о нашем прекрасном мире»  Команда «Золотой петушок» выполнила коллаж «Наша прекрасная планета Земля»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РАСТЕНИЙ.</dc:title>
  <dc:creator>lunka</dc:creator>
  <cp:lastModifiedBy>DNA7 X86</cp:lastModifiedBy>
  <cp:revision>18</cp:revision>
  <dcterms:created xsi:type="dcterms:W3CDTF">2009-03-18T21:07:39Z</dcterms:created>
  <dcterms:modified xsi:type="dcterms:W3CDTF">2011-11-25T17:06:38Z</dcterms:modified>
</cp:coreProperties>
</file>