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66" r:id="rId4"/>
    <p:sldId id="257" r:id="rId5"/>
    <p:sldId id="258" r:id="rId6"/>
    <p:sldId id="259" r:id="rId7"/>
    <p:sldId id="265" r:id="rId8"/>
    <p:sldId id="260" r:id="rId9"/>
    <p:sldId id="263" r:id="rId10"/>
    <p:sldId id="261" r:id="rId11"/>
    <p:sldId id="264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ванины" initials="И.Н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0-30T11:11:45.14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B331A-8BDD-4EDE-9A2B-5E0FF02F7FFF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C0DB9-BCC7-4ECF-B419-4A5C79691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0DB9-BCC7-4ECF-B419-4A5C796917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0DB9-BCC7-4ECF-B419-4A5C796917E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0DB9-BCC7-4ECF-B419-4A5C796917E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0DB9-BCC7-4ECF-B419-4A5C796917E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0DB9-BCC7-4ECF-B419-4A5C796917E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0DB9-BCC7-4ECF-B419-4A5C796917E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0DB9-BCC7-4ECF-B419-4A5C796917E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0DB9-BCC7-4ECF-B419-4A5C796917E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0DB9-BCC7-4ECF-B419-4A5C796917E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0DB9-BCC7-4ECF-B419-4A5C796917E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0DB9-BCC7-4ECF-B419-4A5C796917E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0DB9-BCC7-4ECF-B419-4A5C796917E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1EE-A561-4CAC-92A5-7F4452E4EDF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37B629-8099-45E7-9BA7-A3A378D95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102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1EE-A561-4CAC-92A5-7F4452E4EDF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B629-8099-45E7-9BA7-A3A378D95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102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1EE-A561-4CAC-92A5-7F4452E4EDF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B629-8099-45E7-9BA7-A3A378D95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102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1EE-A561-4CAC-92A5-7F4452E4EDF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37B629-8099-45E7-9BA7-A3A378D95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102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1EE-A561-4CAC-92A5-7F4452E4EDF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B629-8099-45E7-9BA7-A3A378D95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102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1EE-A561-4CAC-92A5-7F4452E4EDF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B629-8099-45E7-9BA7-A3A378D95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102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1EE-A561-4CAC-92A5-7F4452E4EDF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37B629-8099-45E7-9BA7-A3A378D95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5102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1EE-A561-4CAC-92A5-7F4452E4EDF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B629-8099-45E7-9BA7-A3A378D95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102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1EE-A561-4CAC-92A5-7F4452E4EDF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B629-8099-45E7-9BA7-A3A378D95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102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1EE-A561-4CAC-92A5-7F4452E4EDF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B629-8099-45E7-9BA7-A3A378D95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102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01EE-A561-4CAC-92A5-7F4452E4EDF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B629-8099-45E7-9BA7-A3A378D95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5102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2C01EE-A561-4CAC-92A5-7F4452E4EDF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37B629-8099-45E7-9BA7-A3A378D95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102">
    <p:whee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052737"/>
            <a:ext cx="7772400" cy="254771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италия</a:t>
            </a:r>
            <a:endParaRPr lang="ru-RU" sz="9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4836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4216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5102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nara-pis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  <p:transition spd="slow" advTm="5102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9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32326"/>
            <a:ext cx="9144000" cy="6193348"/>
          </a:xfrm>
          <a:prstGeom prst="rect">
            <a:avLst/>
          </a:prstGeom>
        </p:spPr>
      </p:pic>
    </p:spTree>
  </p:cSld>
  <p:clrMapOvr>
    <a:masterClrMapping/>
  </p:clrMapOvr>
  <p:transition spd="slow" advTm="5102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t-ma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188640"/>
            <a:ext cx="7560840" cy="6408712"/>
          </a:xfrm>
          <a:prstGeom prst="rect">
            <a:avLst/>
          </a:prstGeom>
        </p:spPr>
      </p:pic>
    </p:spTree>
  </p:cSld>
  <p:clrMapOvr>
    <a:masterClrMapping/>
  </p:clrMapOvr>
  <p:transition spd="slow" advTm="5102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0px-Italy-Emblem.sv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692696"/>
            <a:ext cx="4644008" cy="5832648"/>
          </a:xfrm>
          <a:prstGeom prst="rect">
            <a:avLst/>
          </a:prstGeom>
        </p:spPr>
      </p:pic>
      <p:pic>
        <p:nvPicPr>
          <p:cNvPr id="3" name="Рисунок 2" descr="0_234d1_6c104973_X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1340768"/>
            <a:ext cx="4176464" cy="4176464"/>
          </a:xfrm>
          <a:prstGeom prst="rect">
            <a:avLst/>
          </a:prstGeom>
        </p:spPr>
      </p:pic>
    </p:spTree>
  </p:cSld>
  <p:clrMapOvr>
    <a:masterClrMapping/>
  </p:clrMapOvr>
  <p:transition spd="slow" advTm="5102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0422_0_-172-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5102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32656"/>
            <a:ext cx="9144000" cy="6246495"/>
          </a:xfrm>
          <a:prstGeom prst="rect">
            <a:avLst/>
          </a:prstGeom>
        </p:spPr>
      </p:pic>
    </p:spTree>
  </p:cSld>
  <p:clrMapOvr>
    <a:masterClrMapping/>
  </p:clrMapOvr>
  <p:transition spd="slow" advTm="5102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maPalazzoQuirina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116632"/>
            <a:ext cx="8676000" cy="6655359"/>
          </a:xfrm>
          <a:prstGeom prst="rect">
            <a:avLst/>
          </a:prstGeom>
        </p:spPr>
      </p:pic>
    </p:spTree>
  </p:cSld>
  <p:clrMapOvr>
    <a:masterClrMapping/>
  </p:clrMapOvr>
  <p:transition spd="slow" advTm="5102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86-050-4964D6D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5680" y="0"/>
            <a:ext cx="8592639" cy="6858000"/>
          </a:xfrm>
          <a:prstGeom prst="rect">
            <a:avLst/>
          </a:prstGeom>
        </p:spPr>
      </p:pic>
    </p:spTree>
  </p:cSld>
  <p:clrMapOvr>
    <a:masterClrMapping/>
  </p:clrMapOvr>
  <p:transition spd="slow" advTm="5102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taly_1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0"/>
            <a:ext cx="8496944" cy="6858000"/>
          </a:xfrm>
          <a:prstGeom prst="rect">
            <a:avLst/>
          </a:prstGeom>
        </p:spPr>
      </p:pic>
    </p:spTree>
  </p:cSld>
  <p:clrMapOvr>
    <a:masterClrMapping/>
  </p:clrMapOvr>
  <p:transition spd="slow" advTm="5102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ntheon_rome_2005ma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5102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13</Words>
  <Application>Microsoft Office PowerPoint</Application>
  <PresentationFormat>Экран (4:3)</PresentationFormat>
  <Paragraphs>13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италия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Саванины</dc:creator>
  <cp:lastModifiedBy>Саванины</cp:lastModifiedBy>
  <cp:revision>10</cp:revision>
  <dcterms:created xsi:type="dcterms:W3CDTF">2010-10-25T06:15:56Z</dcterms:created>
  <dcterms:modified xsi:type="dcterms:W3CDTF">2011-11-24T18:13:56Z</dcterms:modified>
</cp:coreProperties>
</file>