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520" y="-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11/11/2012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2"/>
            <a:ext cx="274320" cy="913927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232169" y="907303"/>
            <a:ext cx="34290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01805" y="907303"/>
            <a:ext cx="20574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87515" y="907303"/>
            <a:ext cx="6858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166326" y="907303"/>
            <a:ext cx="6858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5791200"/>
            <a:ext cx="5829300" cy="2633472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85800" y="3779520"/>
            <a:ext cx="5829300" cy="201168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191468" y="6729859"/>
            <a:ext cx="54864" cy="22555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191468" y="6395759"/>
            <a:ext cx="54864" cy="3048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191468" y="6183580"/>
            <a:ext cx="54864" cy="18288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191468" y="6056745"/>
            <a:ext cx="54864" cy="9753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11/11/2012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485900" cy="7802033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66186"/>
            <a:ext cx="44005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11/11/2012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11/11/2012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3621714" y="1431851"/>
            <a:ext cx="3241602" cy="772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280475" y="0"/>
            <a:ext cx="4135902" cy="882044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2146446" y="2324843"/>
            <a:ext cx="5486400" cy="8915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4457700" y="0"/>
            <a:ext cx="2057400" cy="5689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4457700" y="5689600"/>
            <a:ext cx="2400300" cy="1524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457700" y="0"/>
            <a:ext cx="1028700" cy="5689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4461273" y="5662085"/>
            <a:ext cx="1568053" cy="34819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4457700" y="5689600"/>
            <a:ext cx="1200150" cy="3454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4457700" y="1828800"/>
            <a:ext cx="2400300" cy="386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4457700" y="2336800"/>
            <a:ext cx="2400300" cy="3352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742950" y="5689600"/>
            <a:ext cx="3714750" cy="3454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400050" y="5689600"/>
            <a:ext cx="4000500" cy="3454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275118" y="3251200"/>
            <a:ext cx="4229100" cy="2438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275118" y="2844800"/>
            <a:ext cx="4229100" cy="2844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3429000" y="5689600"/>
            <a:ext cx="1028700" cy="3454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177" y="1802229"/>
            <a:ext cx="4288536" cy="1303315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11/11/2012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2370" y="536353"/>
            <a:ext cx="6377940" cy="1181687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176" y="682752"/>
            <a:ext cx="6117336" cy="103632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278654" y="907303"/>
            <a:ext cx="20574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308332" y="907303"/>
            <a:ext cx="20574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336338" y="907303"/>
            <a:ext cx="6858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357527" y="907303"/>
            <a:ext cx="6858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5359" y="907303"/>
            <a:ext cx="27432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82752"/>
            <a:ext cx="6172200" cy="12192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8258" y="2360669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91508" y="2360669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11/11/2012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536354"/>
            <a:ext cx="6650310" cy="1181687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" y="682752"/>
            <a:ext cx="5829300" cy="12192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413000"/>
            <a:ext cx="3030141" cy="853016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413000"/>
            <a:ext cx="3031331" cy="853016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278716"/>
            <a:ext cx="3030141" cy="5279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278716"/>
            <a:ext cx="3031331" cy="5279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11/11/2012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843" y="907303"/>
            <a:ext cx="34290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479" y="907303"/>
            <a:ext cx="20574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189" y="907303"/>
            <a:ext cx="6858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907303"/>
            <a:ext cx="6858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12328" y="907303"/>
            <a:ext cx="20574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42006" y="907303"/>
            <a:ext cx="20574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170012" y="907303"/>
            <a:ext cx="6858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191201" y="907303"/>
            <a:ext cx="6858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09033" y="907303"/>
            <a:ext cx="27432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2752"/>
            <a:ext cx="5829300" cy="12192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11/11/2012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11/11/2012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364067"/>
            <a:ext cx="6172200" cy="154940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" y="1913467"/>
            <a:ext cx="1885950" cy="6096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71750" y="1913467"/>
            <a:ext cx="4114800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11/11/2012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6024" y="1"/>
            <a:ext cx="6583680" cy="2504049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72396" y="2513371"/>
            <a:ext cx="6586967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6347214" y="1663069"/>
            <a:ext cx="177017" cy="96350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685800" y="588336"/>
            <a:ext cx="5143500" cy="935665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76024" y="2525042"/>
            <a:ext cx="6583680" cy="661352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85800" y="1533525"/>
            <a:ext cx="5143500" cy="9144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6461514" y="1866269"/>
            <a:ext cx="177017" cy="96350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6201344" y="2003820"/>
            <a:ext cx="177017" cy="96350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857750" y="74000"/>
            <a:ext cx="1600200" cy="486833"/>
          </a:xfrm>
        </p:spPr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11/11/2012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5800" y="74000"/>
            <a:ext cx="4171950" cy="486833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74000"/>
            <a:ext cx="342900" cy="486833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2"/>
            <a:ext cx="274320" cy="913927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91468" y="6729859"/>
            <a:ext cx="54864" cy="22555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91468" y="6395759"/>
            <a:ext cx="54864" cy="3048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91468" y="6183580"/>
            <a:ext cx="54864" cy="18288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91468" y="6056745"/>
            <a:ext cx="54864" cy="9753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2169" y="907303"/>
            <a:ext cx="34290" cy="48768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1805" y="907303"/>
            <a:ext cx="20574" cy="48768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87515" y="907303"/>
            <a:ext cx="6858" cy="48768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166326" y="907303"/>
            <a:ext cx="6858" cy="48768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85800" y="682752"/>
            <a:ext cx="5829300" cy="12192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85800" y="2378080"/>
            <a:ext cx="5829300" cy="6096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857750" y="8555568"/>
            <a:ext cx="16002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11/11/2012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85800" y="8555568"/>
            <a:ext cx="417195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457950" y="8555568"/>
            <a:ext cx="3429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9855" y="0"/>
            <a:ext cx="705785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691"/>
            <a:ext cx="6858000" cy="916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80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08" y="0"/>
            <a:ext cx="763797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880" y="0"/>
            <a:ext cx="699388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Default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2</cp:revision>
  <dcterms:created xsi:type="dcterms:W3CDTF">2012-11-11T14:37:28Z</dcterms:created>
  <dcterms:modified xsi:type="dcterms:W3CDTF">2012-11-11T14:49:37Z</dcterms:modified>
</cp:coreProperties>
</file>