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7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DE2601-CBFA-49CF-B5CE-2C5F09CFF1E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F066D5-5A40-4065-97AD-DE6CEFBDD8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632848" cy="2808312"/>
          </a:xfrm>
        </p:spPr>
        <p:txBody>
          <a:bodyPr/>
          <a:lstStyle/>
          <a:p>
            <a:r>
              <a:rPr lang="ru-RU" sz="7200" dirty="0" smtClean="0"/>
              <a:t>ФИЗИЧЕСКОЕ РАЗВИТИЕ</a:t>
            </a:r>
            <a:endParaRPr lang="ru-RU" sz="7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97111"/>
              </p:ext>
            </p:extLst>
          </p:nvPr>
        </p:nvGraphicFramePr>
        <p:xfrm>
          <a:off x="1691680" y="3933056"/>
          <a:ext cx="7048872" cy="208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8872"/>
              </a:tblGrid>
              <a:tr h="20802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Блок-схемы по направлению «Физическое развитие» 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учетом амплификации (прироста)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возрастных особенностей детей на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каждом возрастном этапе развития ребенка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дошкольника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8745" marR="1187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09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60363" y="476672"/>
            <a:ext cx="3657600" cy="59766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«Здоровье»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Усвоил основные культурно-гигиенические навыки (быстро и правильно умывается, насухо вытирается, пользуясь только индивидуальным полотенцем, чистит зубы,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полоскает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рот после еды, моет ноги перед сном, правильно пользуется носовым платком и расческой, следит за своим внешним видом, быстро раздевается и одевается, вешает одежду в определенном порядке, следит за чистотой одежды и обуви).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Имеет сформированные представления о здоровом образе жизни (об особенностях строения и функциями организма человека, о важности соблюдения режима дня, о рациональном питании, о значении двигательной активности в жизни человека, о пользе и видах закаливающих процедур, о роли солнечного света, воздуха и воды в жизни человека и их влиянии на здоровье).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211960" y="332656"/>
            <a:ext cx="4680520" cy="60486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«Физическая культура»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Выполняет правильно все виды основных движений (ходьба, бег, прыжки, метание, лазанье).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 прыгать на мягкое покрытие с высоты до 40 см; мягко приземляться, прыгать в длину с места на расстояние не менее 100 см, с разбега — 180 см; в высоту с разбега—не менее 50 см; прыгать через короткую и длинную скакалку разными способами.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 перебрасывать набивные мячи (вес 1 кг), бросать предметы в цель из разных исходных положений, попадать в вертикальную и горизонтальную цель с расстояния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А-5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м, метать предметы правой и левой рукой на расстояние 5-12 м, метать предметы в движущуюся цель.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Умеет перестраиваться в 3-4 колонны, в 2-3 круга на ходу, в две шеренги после расчета на «первый-второй», соблюдать интервалы во время передвижения.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Выполняет физические упражнения из разных исходных положений четко и ритмично, в заданном темпе, под музыку, по словесной инструкции.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Следит за правильной осанкой.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Ходит на лыжах переменным скользящим шагом на расстояние 3 км, поднимается на горку и спускается с нее, тормозит при спуске.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Участвует в играх с элементами спорта (городки, бадминтон, баскетбол, футбол, хоккей, настольный теннис).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Плавает произвольно на расстояние 15 м. </a:t>
            </a:r>
          </a:p>
        </p:txBody>
      </p:sp>
    </p:spTree>
    <p:extLst>
      <p:ext uri="{BB962C8B-B14F-4D97-AF65-F5344CB8AC3E}">
        <p14:creationId xmlns:p14="http://schemas.microsoft.com/office/powerpoint/2010/main" val="14741750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08662040"/>
              </p:ext>
            </p:extLst>
          </p:nvPr>
        </p:nvGraphicFramePr>
        <p:xfrm>
          <a:off x="539552" y="404664"/>
          <a:ext cx="8064896" cy="6388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Федеральные Государственные Требования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Направление: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Физическое развитие</a:t>
                      </a:r>
                    </a:p>
                    <a:p>
                      <a:pPr algn="l"/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Области: 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Физическая культура и Здоровье</a:t>
                      </a:r>
                      <a:endParaRPr lang="ru-RU" sz="16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Федеральные Государственные Образовательные Стандарты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Направление и область : </a:t>
                      </a:r>
                      <a:r>
                        <a:rPr lang="ru-RU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Физическое развитие</a:t>
                      </a:r>
                      <a:endParaRPr lang="ru-RU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1655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 детей интереса и ценностного отношения к занятиям физической культурой, гармоничное физическое развитие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через решение специфических задач: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физических качеств (скоростных, силовых, гибкости, выносливости и координации);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Накопление и обогащение двигательного опыта детей (овладение основными движениями);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у воспитанников потребности в двигательной активности и физическом совершенствовании.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Достижение целей охраны здоровья детей и формирования основы культуры здорового образа жизни через: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Сохранение и укрепление физического и психического здоровья детей;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Воспитане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культурно-гигиенических навыков;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начальных представлений о здоровом образе жизни.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опыта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двигательной деятельности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связанной с выполнением упражнений, направленных на развитие таких физических качеств, как координация и гибкость;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Способствующего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организму, выполнением основных движений (ходьба, бег, мягкие прыжки, повороты), формирование начальных представлений о некоторых видах спорта, овладение подвижными играми с правилами;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Становление целенаправленности и </a:t>
                      </a:r>
                      <a:r>
                        <a:rPr lang="ru-RU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саморегуляции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двигательной сфере;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Становление ценностей здорового образа жизни, овладение его элементарными нормами и правилами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питании, двигательном режиме, закаливании, при формировании полезных привычек и др.).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4636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7504" y="188640"/>
            <a:ext cx="8928992" cy="6480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Интеграция образовательных областей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Согласно принципу интеграции, физическое развитие детей осуществляется не только в процессе специфических физкультурных и спортивных игр, упражнений и занятий, но и при организации всех видов детской деятельности через физкультминутки, дидактические игры с элементами движения, подвижные игры с элементами развития речи, математики, конструирования и пр.:</a:t>
            </a:r>
          </a:p>
          <a:p>
            <a:pPr marL="171450" marR="0" lvl="0" indent="-1714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навыков безопасного поведения в подвижных и спортивных играх, при пользовании спортивным инвентарем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(«Безопасность»);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на физкультурных занятиях педагогических ситуаций и ситуаций морального выбора, развитие нравственных качеств, поощрение проявлений смелости, находчивости, взаимовыручки, выдержки и пр., побуждение детей к самооценке и оценке действий и поведения сверстников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(«Социализация»);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детей в расстановке и уборке физкультурного инвентаря и оборудования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(«Труд»);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активизация мышления детей (через самостоятельный выбор игры, оборудования, пересчет мячей и пр.), специальные упражнения на ориентировку в пространстве, подвижные игры и упражнения, закрепляющие знания об окружающем (имитация движений животных, труда взрослых), построение конструкций для подвижных игр и упражнений (из мягких блоков, спортивного оборудования), просмотр и обсуждение познавательных книг, фильмов о спорте, спортсменах, здоровом образе жизни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(«Познание»);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проговаривание действий и называние упражнений, поощрение речевой активности детей в процессе двигательной деятельности, обсуждение пользы закаливания и занятий физической культурой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(«Коммуникация»);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игры и упражнения под тексты стихотворений,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считалок; сюжетные физкультурные занятия на темы прочитанных сказок,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(«Чтение художественной литературы»);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привлечение внимания дошкольников к эстетической стороне внешнего вида детей и воспитателя, оформления помещения; использование на занятиях физкультурой Изготовленных детьми элементарных физкультурных пособий (флажки, картинки, мишени для метания), рисование мелом разметки для подвижных игр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(«Художественное творчество»);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ритмическая гимнастика, игры и упражнения под музыку, пение; проведение спортивных игр и соревнований под музыкальное сопровождение; развитие артистических способностей в подвижных играх имитационного характера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(«Музыка»).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505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92529" y="2564904"/>
            <a:ext cx="3731399" cy="41764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«Физически развитый, овладевший основными культурно-гигиеническими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Антропометрические показатели (рост, вес) в норме.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Владеет соответствующими возрасту основными движениями.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Сформирована потребность в двигательной активности: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проявляет положительные эмоции при физической активности, в самостоятельной двигательной деятельности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Проявляет интерес к участию в совместных играх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физических упражнениях.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Пользуется физкультурным оборудованием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 занятий (в свободное гремя).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Самостоятельно выполняет доступные возрасту гигиенические процедуры.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Самостоятельно или после напоминания взрослого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соблюдает элементарные правила поведения во время еды, умывания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Имеет элементарные представления о ценности здоровья, пользе закаливания, необходимости соблюдения правил гигиены в повседневной жизни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211960" y="2564904"/>
            <a:ext cx="4752528" cy="4176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необходимыми умениями 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ребенка сформированы умения и навыки, необходимые для осуществления различных видов детской деятельности.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«Здоровье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Приучен к опрятности (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замечает непорядок в одежде, устраняет его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небольшой помощи взрослых). Владеет простейшими навыками поведения во время еды, умывания.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«Физическая культура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Умеет ходить прямо, не шаркая ногами, сохраняя заданное воспитателем направление. Умеет бегать, сохраняя равновесие, изменяя направление, темп бега в соответствии с указаниями воспитателя.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Сохраняет равновесие при ходьбе и беге по ограниченной плоскости, при перешагивании через предметы.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 ползать на четвереньках, лазать по лесенке-стремянке, гимнастической стенке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произвольным способом. Энергично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отталкивается в прыжках на двух ногах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прыгает в длину с места не менее чем на 40 см.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 катать мяч в заданном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направлении с расстояния 1,5 м, бросать мяч двумя руками от груди, из-за головы;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ударять мячом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 пол,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бросать его вверх 2-3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раза подряд и ловить;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метать предметы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правой и левой рукой на расстояние не менее 5 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51520" y="1700808"/>
            <a:ext cx="8584505" cy="720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четырехлетнему возрасту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успешном освоении Программы достигается следующий уровень развития интегративных качеств ребенка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92529" y="188640"/>
            <a:ext cx="8854193" cy="14401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Возрастные особенности детей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возрасте 3-4 лет ребенок постепенно выходит за пределы семейного круга, Его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общение становится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внеситуативным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Взрослый становится для ребенка не только членом семьи, но и носителем определенной общественной функции. Желание ребенка выполнять такую же функцию приводит к противоречию с его реальными возможностями. Это противоречие разрешается через развитие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игры, которая становится ведущим видом деятельности.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15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79512" y="836712"/>
            <a:ext cx="8640959" cy="4536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Возрастные особенности детей среднего возраста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игровой деятельности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детей среднего дошкольного возраста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появляются ролевые взаимодействия.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Они указывают на то, что дошкольники начинают отделять себя от принятой роли. В процессе игры роли могут меняться. Игровые действия начинают выполняться не ради них самих, ради смысла игры.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Происходит разделение игровых и реальных взаимодействий детей.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Двигательная сфера ребенка характеризуется позитивными изменениями мелкой и крупной моторики.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Развиваются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ловкость,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координация движений. Дети в этом возрасте лучше, чем младшие дошкольники, удерживают равновесие, перешагивают через небольшие преграды. Усложняются игры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мячом. К концу среднего дошкольного возраста восприятие детей становится более развитым. Совершенствуется ориентация в пространстве.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Начинает складываться произвольное запоминание: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дети способны принять задачу на запоминание, помнят поручения взрослых. Продолжает развиваться воображение. Формируются такие его особенности, как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оригинальность и произвольность. Дети могут самостоятельно придумать. Увеличивается устойчивость внимания. Ребенку оказывается доступной.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Изменяется содержание общения ребенка и взрослого.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Оно выходит за пределы конкретной ситуации, в которой оказывается ребенок.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Ведущим становится познавательный мотив.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Информация, которую ребенок получает в процессе общения, может быть сложной.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Повышенная 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бидчивость предс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тавляет собой возрастной феномен. Появляются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конкурентность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соревновательность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В группах начинают выделяться лидеры.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719360" y="5474866"/>
            <a:ext cx="7561263" cy="84536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пятилетнему возрасту при успешном освоении Программы достигается следующий уровень развития интегративных качеств ребенка.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67544" y="188640"/>
            <a:ext cx="7920879" cy="43204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Средний возраст 4 -5 лет</a:t>
            </a:r>
          </a:p>
        </p:txBody>
      </p:sp>
    </p:spTree>
    <p:extLst>
      <p:ext uri="{BB962C8B-B14F-4D97-AF65-F5344CB8AC3E}">
        <p14:creationId xmlns:p14="http://schemas.microsoft.com/office/powerpoint/2010/main" val="23865342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46063" y="404664"/>
            <a:ext cx="3245817" cy="61926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«Физически развитый, овладевший основными культурно-гигиеническими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Антропометрические показатели (рост, вес) в норме.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Владеет в соответствии с возрастом основными движениями. Проявляет интерес к участию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подвижных играх и физических упражнениях. Пользуется физкультурным оборудованием вне занятий (в свободное время). Самостоятельно выполняет доступные гигиенические процедуры. Соблюдает элементарные правила поведения во время еды, умывания. Знаком с понятиями «здоровье» и «болезнь». Имеет элементарные представления о некоторых составляющих здорового образа жизни: правильном питании, пользе закаливания, необходимости соблюдения правил гигиены. Знает о пользе утренней зарядки, физических упражнений.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79912" y="404664"/>
            <a:ext cx="5256584" cy="62646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необходимыми умениями 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ребенка сформированы умения и навыки, необходимые для осуществления различных видов детской деятельности.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«Здоровье»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Соблюдает элементарные правила гигиены (по мере необходимости – моет руки с мылом, пользуется расческой, носовым платком, прикрывает рот при кашле).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Обращается за помощью к взрослым при заболевании, травме. Соблюдает элементарные правила приема пищи (правильно пользуется левыми приборами, салфеткой,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полоскает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рот после еды).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«Физическая культура»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Принимает правильное исходное положение при метании; может метать предметы разными способами правой и левой рукой; отбивает мяч землю (пол) не менее 5 раз подряд.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 ловить мяч кистями рук с расстояния до 1,5 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Умеет строиться в колонну по одному, парами, в круг, шеренгу. Может скользить самостоятельно по ледяным дорожкам (длина 5 м).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Ходит на лыжах скользящим шагом на расстояние до 500 м, выполняет; поворот переступанием, поднимается на горку.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Ориентируется в пространстве, находит левую и правую стороны.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Выполняет упражнения, демонстрируя выразительность, грациозность, пластичность движений.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798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6400800" cy="36004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/>
              <a:t>Старшая </a:t>
            </a:r>
            <a:r>
              <a:rPr lang="ru-RU" b="1" dirty="0" smtClean="0"/>
              <a:t>группа</a:t>
            </a:r>
            <a:r>
              <a:rPr lang="ru-RU" dirty="0"/>
              <a:t> </a:t>
            </a:r>
            <a:r>
              <a:rPr lang="ru-RU" b="1" dirty="0" smtClean="0"/>
              <a:t>(от </a:t>
            </a:r>
            <a:r>
              <a:rPr lang="ru-RU" b="1" dirty="0"/>
              <a:t>5 до 6 лет)</a:t>
            </a:r>
            <a:endParaRPr lang="ru-RU" dirty="0"/>
          </a:p>
          <a:p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12750" y="923924"/>
            <a:ext cx="8479730" cy="552941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Возрастные особенности детей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Дети шестого года жизни уже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могут распределять роли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начала игры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строить свое поведение, придерживаясь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роли. Игровое взаимодействие сопровождается речью, соответствующей и по содержанию, и интонационно взятой роли. Речь, сопровождающая реальные отношения детей, отличается от ролевой речи. Дети начинают осваивать социальные отношения и понимать подчиненность позиций в различных видах деятельности взрослых, одни роли становятся для них более привлекательными, чем другие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распределении ролей могут возникать конфликты, связанные субординацией ролевого поведения. Наблюдается организация игрового пространства, в котором выделяются смысловой «центр» и «периферия». В старшем дошкольном возрасте продолжает развиваться образное мышление. Дети способны не только решить задачу в наглядном плане, но и совершить преобразования объекта, указать, в какой последовательности объекты вступят во взаимодействие, и т.д. Однако подобные решения окажутся правильными только в том случае, если дети будут применять адекватные мыслительные средства. Среди них можно выделить схематизированные представления, которые возникают в процессе наглядного моделирования; комплексные представления, отражающие представления детей о системе признаков, которыми могут  обладать объекты, а также представления, отражающие стадии преобразования различных объектов и явлений (представления о цикличности изменений).  Кроме того,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продолжают совершенствоваться обобщения, что является основой словесно логического мышления.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дошкольном возрасте у детей еще отсутствуют представления о классах объектов. Дети группируют объекты по признакам, которые могут изменяться, однако начинают формироваться операции логического сложения и умножения классов. Так, например, старшие дошкольники при группировке объектов могут учитывать два признака: цвет и форму (материал) и т.д. Как показали исследования отечественных психологов, дети старшего дошкольного возраста способны рассуждать и давать адекватные причинные объяснения, если анализируемые отношения не выходят за пределы их наглядного опыта. Развитие воображения в этом возрасте позволяет детям сочинять достаточно. Воображение будет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активно развиваться лишь при условии проведения специальной работы по его активизации.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988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74663" y="474662"/>
            <a:ext cx="3161233" cy="597867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«Физически развитый, овладевший основными культурно-гигиеническими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Антропометрические показатели (рост, вес) в норме. Владеет в соответствии с возрастом основными движениями. Проявляет интерес к участию в подвижных играх и физических упражнениях. Проявляет желание участвовать в играх с элементами соревнования, в играх-эстафетах. Пользуется физкультурным оборудованием вне занятий (в свободное время). Умеет самостоятельно выполнять доступные возрасту гигиенические процедуры. Соблюдает элементарные правила поведения во время еды, умывания. Имеет элементарные представления о ценности здоровья, пользе закаливания, необходимости соблюдения правил гигиены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повседневной жизни. Знает о пользе утренней зарядки, физических упражнений. Имеет элементарные представления о здоровом образе жизни, о зависимости здоровья от правильного питания. Начинает проявлять умение заботиться о своем здоровье.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923928" y="114300"/>
            <a:ext cx="4824536" cy="6743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«Овладевший необходимыми умениями 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ребенка сформированы умения и навыки, необходимые для осуществления различных видов детской деятельности.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«Здоровье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Умеет быстро, аккуратно одеваться и раздеваться, соблюдать порядок в своем шкафу Имеет навыки опрятности (замечает непорядок в одежде, устраняет его при небольшой помощи взрослых). Сформированы элементарные навыки личной 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игиены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(самостоятельно чистит зубы, моет руки перед едой; при кашле и чихании закрывает рот и нос платком). Владеет простейшими навыками поведения во время еды, пользуется вилкой, ножом. Имеет начальные представления о составляющих (важных компонентах) здорового образа жизни (правильное питание, движение, сон) и факторах, разрушающих здоровье. Знает о значении для здоровья человека ежедневной утренней гимнастики, закаливания организма, соблюдения режима дня.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область «Физическая культура»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Умеет ходить и бегать легко, ритмично, сохраняя правильную осанку, направление и темп. Умеет лазать по гимнастической стенке (высота 2,5 м) с изменением темпа. Может прыгать на мягкое покрытие (высота 20 см), прыгать в обозначенное место с высоты 30 см, прыгать в длину с места (не менее 80 см), с разбега (не менее 100 см), в высоту с разбега (не менее 40 см), прыгать через короткую и длинную скакалку Умеет метать предметы правой и левой рукой на расстояние 5-9 м, в вертикальную и горизонтальную цель с расстояния 3-4 м, сочетать замах с броском, бросать мяч вверх, о землю и ловить его одной рукой, отбивать мяч на месте не менее 10 раз, в ходьбе (расстояние 6 м). Владеет школой мяча. Выполняет упражнения на статическое и динамическое равновесие. Умеет перестраиваться в колонну по трое, четверо; равняться, размыкаться в колонне, шеренге; выполнять повороты направо, налево, кругом. Ходит на лыжах скользящим шагом на расстояние около 2 км; ухаживает за лыжами. Умеет кататься на самокате. Участвует в упражнениях с элементами спортивных игр: городки, бадминтон, футбол, хоккей. Умеет плавать (произвольно).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489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605464" cy="3932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/>
              <a:t>Подготовительная к школе группа (от 6 до 7 лет)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485775" y="1124744"/>
            <a:ext cx="8334697" cy="532859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Возрастные особенности детей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Игровые действия детей становятся более сложными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обретают особый смысл, который не всегда открывается взрослому. Игровое пространство усложняется. В нем может быть несколько центров, каждый из которых поддерживает свою сюжетную линию. При этом дети способны отслеживать поведение партнеров по всему игровому пространству и менять свое поведение в зависимости от места в нем.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детей продолжает развиваться восприятие, однако они не всегда могут одновременно учитывать несколько различных признаков. Развивается образное мышление, однако воспроизведение метрических отношений затруднено. Продолжают развиваться навыки обобщения и рассуждения, но они в значительной степени еще ограничиваются наглядными признаками ситуации. Продолжает развиваться воображение, однако часто приходится констатировать снижение развития воображения в этом возрасте в сравнении со старшей группой. Это можно объяснить различными влияниями, в том числе и средств массовой информации, приводящими к стереотипности детских образов.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Продолжает развиваться внимание дошкольников,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оно становится произвольным. В некоторых видах деятельности время произвольного сосредоточения достигает 30 минут. В подготовительной к школе группе завершается дошкольный возраст. Его основные достижения связаны с освоением мира вещей как предметов человеческой культуры; освоением форм позитивного общения с людьми; развитием половой идентификации, формированием позиции школьника. К концу дошкольного возраста ребенок обладает высоким уровнем познавательного и личностного развития, что позволяет ему в дальнейшем успешно учиться в школе.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86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1010" y="332656"/>
            <a:ext cx="8877300" cy="2520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 в подготовительной к школе группе совпадают с итоговыми результатами освоения Программы, поэтому они изложены в отдельном разделе, завершающем содержательную часть Программы.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Итоговые результаты освоения Программы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результаты освоения детьми основной общеобразовательной программы дошкольного образования описывают интегративные качества ребенка, которые он может приобрести в результате освоения Программы: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 семи годам при успешном освоении Программы достигается следующий уровень развития интегративных качеств ребенка.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50565" y="3068960"/>
            <a:ext cx="8877300" cy="129678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«Физически развитый, овладевший основными культурно-гигиеническими навыками»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179512" y="4509120"/>
            <a:ext cx="8877300" cy="7817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универсальными предпосылками учебной деятельности»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Умеет работать по правилу и по образцу, слушать взрослого и выполнять его инструкции.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95536" y="5517232"/>
            <a:ext cx="8280920" cy="87585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Интегративное качество «Овладевший необходимыми умениями и навыками»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ребенка сформированы умения и навыки, необходимые для осуществления различных видов детской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9483530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3063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ФИЗИЧЕСКОЕ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2014-02-17T09:51:24Z</dcterms:created>
  <dcterms:modified xsi:type="dcterms:W3CDTF">2014-02-18T09:34:45Z</dcterms:modified>
</cp:coreProperties>
</file>