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1" r:id="rId6"/>
    <p:sldId id="262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18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8BE59-4247-4D2C-9B50-A04FEF11518A}" type="datetimeFigureOut">
              <a:rPr lang="ru-RU" smtClean="0"/>
              <a:t>21.02.2014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743C4-68AD-4DCF-A081-81D2AC52581F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8BE59-4247-4D2C-9B50-A04FEF11518A}" type="datetimeFigureOut">
              <a:rPr lang="ru-RU" smtClean="0"/>
              <a:t>21.02.2014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743C4-68AD-4DCF-A081-81D2AC5258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8BE59-4247-4D2C-9B50-A04FEF11518A}" type="datetimeFigureOut">
              <a:rPr lang="ru-RU" smtClean="0"/>
              <a:t>21.02.2014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743C4-68AD-4DCF-A081-81D2AC5258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8BE59-4247-4D2C-9B50-A04FEF11518A}" type="datetimeFigureOut">
              <a:rPr lang="ru-RU" smtClean="0"/>
              <a:t>21.02.2014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743C4-68AD-4DCF-A081-81D2AC52581F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8BE59-4247-4D2C-9B50-A04FEF11518A}" type="datetimeFigureOut">
              <a:rPr lang="ru-RU" smtClean="0"/>
              <a:t>21.02.2014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743C4-68AD-4DCF-A081-81D2AC5258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8BE59-4247-4D2C-9B50-A04FEF11518A}" type="datetimeFigureOut">
              <a:rPr lang="ru-RU" smtClean="0"/>
              <a:t>21.02.2014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743C4-68AD-4DCF-A081-81D2AC52581F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8BE59-4247-4D2C-9B50-A04FEF11518A}" type="datetimeFigureOut">
              <a:rPr lang="ru-RU" smtClean="0"/>
              <a:t>21.02.2014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743C4-68AD-4DCF-A081-81D2AC52581F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8BE59-4247-4D2C-9B50-A04FEF11518A}" type="datetimeFigureOut">
              <a:rPr lang="ru-RU" smtClean="0"/>
              <a:t>21.02.2014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743C4-68AD-4DCF-A081-81D2AC5258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8BE59-4247-4D2C-9B50-A04FEF11518A}" type="datetimeFigureOut">
              <a:rPr lang="ru-RU" smtClean="0"/>
              <a:t>21.02.2014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743C4-68AD-4DCF-A081-81D2AC5258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8BE59-4247-4D2C-9B50-A04FEF11518A}" type="datetimeFigureOut">
              <a:rPr lang="ru-RU" smtClean="0"/>
              <a:t>21.02.2014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743C4-68AD-4DCF-A081-81D2AC5258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8BE59-4247-4D2C-9B50-A04FEF11518A}" type="datetimeFigureOut">
              <a:rPr lang="ru-RU" smtClean="0"/>
              <a:t>21.02.2014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743C4-68AD-4DCF-A081-81D2AC52581F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D98BE59-4247-4D2C-9B50-A04FEF11518A}" type="datetimeFigureOut">
              <a:rPr lang="ru-RU" smtClean="0"/>
              <a:t>21.02.2014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69743C4-68AD-4DCF-A081-81D2AC52581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1340768"/>
            <a:ext cx="7992888" cy="4824536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ru-RU" sz="3300" b="1" i="1" u="sng" dirty="0" smtClean="0">
                <a:latin typeface="Times New Roman" pitchFamily="18" charset="0"/>
                <a:cs typeface="Times New Roman" pitchFamily="18" charset="0"/>
              </a:rPr>
              <a:t>Цель:</a:t>
            </a:r>
          </a:p>
          <a:p>
            <a:pPr marL="457200" indent="-457200" algn="l">
              <a:buFontTx/>
              <a:buChar char="-"/>
            </a:pPr>
            <a:r>
              <a:rPr lang="ru-RU" sz="3300" b="1" i="1" dirty="0" smtClean="0">
                <a:latin typeface="Times New Roman" pitchFamily="18" charset="0"/>
                <a:cs typeface="Times New Roman" pitchFamily="18" charset="0"/>
              </a:rPr>
              <a:t>Популяризация зимних видов спорта </a:t>
            </a:r>
          </a:p>
          <a:p>
            <a:pPr algn="l"/>
            <a:r>
              <a:rPr lang="ru-RU" sz="33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300" b="1" i="1" dirty="0" smtClean="0">
                <a:latin typeface="Times New Roman" pitchFamily="18" charset="0"/>
                <a:cs typeface="Times New Roman" pitchFamily="18" charset="0"/>
              </a:rPr>
              <a:t>     среди дошкольников.</a:t>
            </a:r>
          </a:p>
          <a:p>
            <a:pPr algn="l"/>
            <a:r>
              <a:rPr lang="ru-RU" sz="3300" b="1" i="1" dirty="0" smtClean="0">
                <a:latin typeface="Times New Roman" pitchFamily="18" charset="0"/>
                <a:cs typeface="Times New Roman" pitchFamily="18" charset="0"/>
              </a:rPr>
              <a:t>-    Пропаганда здорового образа жизни.</a:t>
            </a:r>
          </a:p>
          <a:p>
            <a:pPr algn="l"/>
            <a:endParaRPr lang="ru-RU" b="1" i="1" dirty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3600" b="1" i="1" u="sng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 algn="l"/>
            <a:r>
              <a:rPr lang="ru-RU" sz="3100" b="1" i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3300" b="1" i="1" dirty="0" smtClean="0">
                <a:latin typeface="Times New Roman" pitchFamily="18" charset="0"/>
                <a:cs typeface="Times New Roman" pitchFamily="18" charset="0"/>
              </a:rPr>
              <a:t>Укрепление здоровья детей.</a:t>
            </a:r>
          </a:p>
          <a:p>
            <a:pPr algn="l"/>
            <a:r>
              <a:rPr lang="ru-RU" sz="3300" b="1" i="1" dirty="0" smtClean="0">
                <a:latin typeface="Times New Roman" pitchFamily="18" charset="0"/>
                <a:cs typeface="Times New Roman" pitchFamily="18" charset="0"/>
              </a:rPr>
              <a:t>-    Развивать физические качества у детей,</a:t>
            </a:r>
          </a:p>
          <a:p>
            <a:pPr algn="l"/>
            <a:r>
              <a:rPr lang="ru-RU" sz="3300" b="1" i="1" dirty="0" smtClean="0">
                <a:latin typeface="Times New Roman" pitchFamily="18" charset="0"/>
                <a:cs typeface="Times New Roman" pitchFamily="18" charset="0"/>
              </a:rPr>
              <a:t>      выносливость, упорство, </a:t>
            </a:r>
          </a:p>
          <a:p>
            <a:pPr algn="l"/>
            <a:r>
              <a:rPr lang="ru-RU" sz="33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300" b="1" i="1" dirty="0" smtClean="0">
                <a:latin typeface="Times New Roman" pitchFamily="18" charset="0"/>
                <a:cs typeface="Times New Roman" pitchFamily="18" charset="0"/>
              </a:rPr>
              <a:t>     чувство   товарищества, </a:t>
            </a:r>
          </a:p>
          <a:p>
            <a:pPr algn="l"/>
            <a:r>
              <a:rPr lang="ru-RU" sz="33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300" b="1" i="1" dirty="0" smtClean="0">
                <a:latin typeface="Times New Roman" pitchFamily="18" charset="0"/>
                <a:cs typeface="Times New Roman" pitchFamily="18" charset="0"/>
              </a:rPr>
              <a:t>     умение побеждать и проигрывать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/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88641"/>
            <a:ext cx="8352928" cy="1080120"/>
          </a:xfrm>
        </p:spPr>
        <p:txBody>
          <a:bodyPr/>
          <a:lstStyle/>
          <a:p>
            <a:r>
              <a:rPr lang="ru-RU" sz="4800" b="1" i="1" dirty="0" smtClean="0">
                <a:latin typeface="Times New Roman" pitchFamily="18" charset="0"/>
                <a:cs typeface="Times New Roman" pitchFamily="18" charset="0"/>
              </a:rPr>
              <a:t>Малые олимпийские игры</a:t>
            </a:r>
            <a:endParaRPr lang="ru-RU" sz="48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0880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496944" cy="1224136"/>
          </a:xfrm>
        </p:spPr>
        <p:txBody>
          <a:bodyPr/>
          <a:lstStyle/>
          <a:p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Открытие  малых олимпийских игр</a:t>
            </a:r>
            <a:br>
              <a:rPr lang="ru-RU" sz="36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i="1" u="sng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1-й день олимпиады</a:t>
            </a:r>
            <a:r>
              <a:rPr lang="ru-RU" sz="3600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724" y="2348880"/>
            <a:ext cx="4396063" cy="3053090"/>
          </a:xfrm>
        </p:spPr>
      </p:pic>
      <p:pic>
        <p:nvPicPr>
          <p:cNvPr id="6" name="Объект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1710" y="3038767"/>
            <a:ext cx="4373602" cy="304639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760189" y="1571581"/>
            <a:ext cx="42127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Музыка и яркий свет – </a:t>
            </a:r>
          </a:p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зрелища красивей нет ! </a:t>
            </a:r>
          </a:p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В зале собрались спортсмены. </a:t>
            </a:r>
          </a:p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Зал для них – как бы арена</a:t>
            </a:r>
            <a:r>
              <a:rPr lang="ru-RU" sz="2000" b="1" dirty="0" smtClean="0"/>
              <a:t>.</a:t>
            </a:r>
            <a:endParaRPr lang="ru-RU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83568" y="1484784"/>
            <a:ext cx="410445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Олимпийский огонь – </a:t>
            </a:r>
          </a:p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символ дружбы и мира.</a:t>
            </a:r>
          </a:p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89697" y="5623500"/>
            <a:ext cx="44921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Эстафета олимпийского огня.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4534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7" y="260648"/>
            <a:ext cx="8649389" cy="1224136"/>
          </a:xfrm>
        </p:spPr>
        <p:txBody>
          <a:bodyPr/>
          <a:lstStyle/>
          <a:p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Состязание саночников – эстафета.</a:t>
            </a:r>
            <a:br>
              <a:rPr lang="ru-RU" sz="36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i="1" u="sng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2-й </a:t>
            </a:r>
            <a:r>
              <a:rPr lang="ru-RU" sz="2400" i="1" u="sng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день олимпиады</a:t>
            </a:r>
            <a:r>
              <a:rPr lang="ru-RU" sz="3600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i="1" dirty="0">
                <a:latin typeface="Times New Roman" pitchFamily="18" charset="0"/>
                <a:cs typeface="Times New Roman" pitchFamily="18" charset="0"/>
              </a:rPr>
            </a:br>
            <a:endParaRPr lang="ru-RU" sz="36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029" y="2352424"/>
            <a:ext cx="4315754" cy="3236816"/>
          </a:xfrm>
        </p:spPr>
      </p:pic>
      <p:pic>
        <p:nvPicPr>
          <p:cNvPr id="6" name="Объект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2412" y="2326817"/>
            <a:ext cx="4318123" cy="323859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752147" y="1571581"/>
            <a:ext cx="42127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Какая скорость!!! </a:t>
            </a:r>
          </a:p>
          <a:p>
            <a:pPr algn="ctr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Идёт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упорнейшая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борьба.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8162" y="1571581"/>
            <a:ext cx="41044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На старте волнуются участники,  все хотят победить!</a:t>
            </a:r>
            <a:endParaRPr lang="ru-RU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89697" y="5623500"/>
            <a:ext cx="44921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На старт! Внимание! Марш!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12412" y="5517232"/>
            <a:ext cx="44921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Еще немного – вон он – видишь,</a:t>
            </a:r>
          </a:p>
          <a:p>
            <a:pPr algn="ctr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Старт позади и ждёт нас финиш!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3278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7" y="260648"/>
            <a:ext cx="8649389" cy="1224136"/>
          </a:xfrm>
        </p:spPr>
        <p:txBody>
          <a:bodyPr/>
          <a:lstStyle/>
          <a:p>
            <a:pPr algn="l"/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            Броски мяча в кольцо.                                            </a:t>
            </a:r>
            <a:br>
              <a:rPr lang="ru-RU" sz="36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                                      </a:t>
            </a:r>
            <a:r>
              <a:rPr lang="ru-RU" sz="1050" i="1" dirty="0" smtClean="0">
                <a:latin typeface="Times New Roman" pitchFamily="18" charset="0"/>
                <a:cs typeface="Times New Roman" pitchFamily="18" charset="0"/>
              </a:rPr>
              <a:t>                        </a:t>
            </a:r>
            <a:r>
              <a:rPr lang="ru-RU" sz="2400" i="1" u="sng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3-й </a:t>
            </a:r>
            <a:r>
              <a:rPr lang="ru-RU" sz="2400" i="1" u="sng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день олимпиады</a:t>
            </a:r>
            <a:r>
              <a:rPr lang="ru-RU" sz="3600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i="1" dirty="0">
                <a:latin typeface="Times New Roman" pitchFamily="18" charset="0"/>
                <a:cs typeface="Times New Roman" pitchFamily="18" charset="0"/>
              </a:rPr>
            </a:br>
            <a:endParaRPr lang="ru-RU" sz="36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33898" y="1771636"/>
            <a:ext cx="42127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Очень меткие стрелки.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48162" y="956028"/>
            <a:ext cx="41044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Сияет солнышко с утра.</a:t>
            </a:r>
          </a:p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Мы готовились заранее.</a:t>
            </a:r>
          </a:p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Ребята, начинать пора</a:t>
            </a:r>
          </a:p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Спортивные соревнования</a:t>
            </a:r>
            <a:endParaRPr lang="ru-RU" sz="16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458918"/>
            <a:ext cx="5432271" cy="2974390"/>
          </a:xfrm>
        </p:spPr>
      </p:pic>
      <p:sp>
        <p:nvSpPr>
          <p:cNvPr id="4" name="TextBox 3"/>
          <p:cNvSpPr txBox="1"/>
          <p:nvPr/>
        </p:nvSpPr>
        <p:spPr>
          <a:xfrm>
            <a:off x="248162" y="5805264"/>
            <a:ext cx="42518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Последние наставления тренера.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00554" y="5832576"/>
            <a:ext cx="42518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Идёт упорная борьба.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Объект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2411" y="2492896"/>
            <a:ext cx="5439961" cy="2952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490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607008" cy="720080"/>
          </a:xfrm>
        </p:spPr>
        <p:txBody>
          <a:bodyPr/>
          <a:lstStyle/>
          <a:p>
            <a:pPr algn="l"/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            Хоккей.           </a:t>
            </a:r>
            <a:r>
              <a:rPr lang="ru-RU" sz="1050" i="1" dirty="0" smtClean="0">
                <a:latin typeface="Times New Roman" pitchFamily="18" charset="0"/>
                <a:cs typeface="Times New Roman" pitchFamily="18" charset="0"/>
              </a:rPr>
              <a:t>                        </a:t>
            </a:r>
            <a:r>
              <a:rPr lang="ru-RU" sz="2400" i="1" u="sng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4-й </a:t>
            </a:r>
            <a:r>
              <a:rPr lang="ru-RU" sz="2400" i="1" u="sng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день олимпиады</a:t>
            </a:r>
            <a:r>
              <a:rPr lang="ru-RU" sz="3600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i="1" dirty="0">
                <a:latin typeface="Times New Roman" pitchFamily="18" charset="0"/>
                <a:cs typeface="Times New Roman" pitchFamily="18" charset="0"/>
              </a:rPr>
            </a:br>
            <a:endParaRPr lang="ru-RU" sz="36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Объект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7" y="980728"/>
            <a:ext cx="3744416" cy="2808312"/>
          </a:xfrm>
          <a:prstGeom prst="rect">
            <a:avLst/>
          </a:prstGeom>
        </p:spPr>
      </p:pic>
      <p:pic>
        <p:nvPicPr>
          <p:cNvPr id="9" name="Объект 8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560" y="1009518"/>
            <a:ext cx="3742408" cy="2806806"/>
          </a:xfrm>
        </p:spPr>
      </p:pic>
      <p:sp>
        <p:nvSpPr>
          <p:cNvPr id="10" name="TextBox 9"/>
          <p:cNvSpPr txBox="1"/>
          <p:nvPr/>
        </p:nvSpPr>
        <p:spPr>
          <a:xfrm>
            <a:off x="611560" y="1052736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Вбрасывание</a:t>
            </a:r>
            <a:endParaRPr lang="ru-RU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44570" y="1052736"/>
            <a:ext cx="2031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Борьба за шайбу</a:t>
            </a:r>
            <a:endParaRPr lang="ru-RU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Объект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356992"/>
            <a:ext cx="3704396" cy="2778297"/>
          </a:xfrm>
          <a:prstGeom prst="rect">
            <a:avLst/>
          </a:prstGeom>
        </p:spPr>
      </p:pic>
      <p:pic>
        <p:nvPicPr>
          <p:cNvPr id="17" name="Объект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0562" y="3356992"/>
            <a:ext cx="3739871" cy="2804903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844570" y="3534564"/>
            <a:ext cx="2031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Ура ! </a:t>
            </a:r>
            <a:r>
              <a:rPr lang="ru-RU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Го.о.о.л</a:t>
            </a: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!!</a:t>
            </a:r>
            <a:endParaRPr lang="ru-RU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87594" y="3534564"/>
            <a:ext cx="2472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Стремительная атака</a:t>
            </a:r>
            <a:endParaRPr lang="ru-RU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39552" y="6174450"/>
            <a:ext cx="79928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Суровый бой ведёт ледовая дружина…           В хоккей играют настоящие мужчины.</a:t>
            </a:r>
            <a:endParaRPr lang="ru-RU" sz="16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192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3876" y="116632"/>
            <a:ext cx="7992889" cy="1080120"/>
          </a:xfrm>
        </p:spPr>
        <p:txBody>
          <a:bodyPr/>
          <a:lstStyle/>
          <a:p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Закрытие малых олимпийских игр.</a:t>
            </a:r>
            <a:br>
              <a:rPr lang="ru-RU" sz="36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i="1" u="sng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5-й день </a:t>
            </a:r>
            <a:r>
              <a:rPr lang="ru-RU" sz="2400" i="1" u="sng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олимпиады</a:t>
            </a:r>
            <a:r>
              <a:rPr lang="ru-RU" sz="3600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i="1" dirty="0">
                <a:latin typeface="Times New Roman" pitchFamily="18" charset="0"/>
                <a:cs typeface="Times New Roman" pitchFamily="18" charset="0"/>
              </a:rPr>
            </a:br>
            <a:endParaRPr lang="ru-RU" sz="36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128" y="1741994"/>
            <a:ext cx="7812360" cy="4414568"/>
          </a:xfrm>
        </p:spPr>
      </p:pic>
      <p:sp>
        <p:nvSpPr>
          <p:cNvPr id="8" name="TextBox 7"/>
          <p:cNvSpPr txBox="1"/>
          <p:nvPr/>
        </p:nvSpPr>
        <p:spPr>
          <a:xfrm>
            <a:off x="261874" y="1340768"/>
            <a:ext cx="86443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Незаметно </a:t>
            </a:r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пролетела олимпийская неделя.  Все </a:t>
            </a:r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участники </a:t>
            </a:r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молодцы !!!</a:t>
            </a:r>
            <a:endParaRPr lang="ru-RU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3568" y="6093296"/>
            <a:ext cx="72728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Полюбуйтесь, поглядите на веселых дошколят. </a:t>
            </a:r>
          </a:p>
          <a:p>
            <a:pPr algn="ctr"/>
            <a:r>
              <a:rPr lang="ru-RU" sz="20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Олимпийские надежды нынче ходят в детский сад.</a:t>
            </a:r>
            <a:endParaRPr lang="ru-RU" sz="2000" b="1" i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2972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CBFEC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148</TotalTime>
  <Words>220</Words>
  <Application>Microsoft Office PowerPoint</Application>
  <PresentationFormat>Экран (4:3)</PresentationFormat>
  <Paragraphs>45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Воздушный поток</vt:lpstr>
      <vt:lpstr>Малые олимпийские игры</vt:lpstr>
      <vt:lpstr>Открытие  малых олимпийских игр 1-й день олимпиады .</vt:lpstr>
      <vt:lpstr>Состязание саночников – эстафета. 2-й день олимпиады </vt:lpstr>
      <vt:lpstr>            Броски мяча в кольцо.                                                                                                            3-й день олимпиады </vt:lpstr>
      <vt:lpstr>            Хоккей.                                   4-й день олимпиады </vt:lpstr>
      <vt:lpstr>Закрытие малых олимпийских игр. 5-й день олимпиады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Малые олимпийские игры</dc:title>
  <dc:creator>Viktor</dc:creator>
  <cp:lastModifiedBy>Viktor</cp:lastModifiedBy>
  <cp:revision>11</cp:revision>
  <dcterms:created xsi:type="dcterms:W3CDTF">2014-02-16T10:57:13Z</dcterms:created>
  <dcterms:modified xsi:type="dcterms:W3CDTF">2014-02-21T12:35:21Z</dcterms:modified>
</cp:coreProperties>
</file>