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252276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ДЕТСКИЙ САД № 2223 ЮВАО г.МОСКВА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09528"/>
            <a:ext cx="7592888" cy="4248472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«ЭСТЕТИЧЕСКОЕ    ВОСПИТАНИЕ    И    РАЗВИТИЕ     ЭПОХИ ВОЗРОЖДЕНИЯ»</a:t>
            </a:r>
          </a:p>
          <a:p>
            <a:endParaRPr lang="ru-RU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tx1"/>
              </a:solidFill>
              <a:latin typeface="Monotype Corsiva" pitchFamily="66" charset="0"/>
              <a:cs typeface="Times New Roman" pitchFamily="18" charset="0"/>
            </a:endParaRPr>
          </a:p>
          <a:p>
            <a:pPr algn="r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квалификационной категории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Солдатникова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В.Ю.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  <a:latin typeface="Monotype Corsiva" pitchFamily="66" charset="0"/>
              </a:rPr>
              <a:t>Спасибо за внимание !!! </a:t>
            </a:r>
            <a:endParaRPr lang="ru-RU" sz="6000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170" name="Picture 2" descr="D:\этикет\картинки для этикета\domashnie-zhivotnie-76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4616792" cy="339930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Основные тенденции эпохи Возрождения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544522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развитии культуры Ренессанса обычно выделяют следующие этапы: раннее Возрождение (Петрарка,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Бокаччо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Альберти, Донателло, Мазаччо и др.), Высокое Возрождение (Леонардо да Винчи, Микеланджело, Рафаэль, Франсуа Рабле, Эразм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Роттердамский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и др.) и позднее Возрождение (Шекспир, Сервантес).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b="1" i="1" dirty="0" smtClean="0"/>
              <a:t>Главная особенность Возрождения - целостность и разносторонность в понимании человека, жизни и культуры. Резкое возрастание авторитета искусства не вело к его противопоставлению науке и ремеслу, а осознавалось как равноценность и равноправность различных форм человеческой деятельности. В эту эпоху высокого уровня достигли прикладные искусства и архитектура, соединившие художественное творчество с техническим конструированием и ремеслом. Особенность искусства Возрождения в том, что оно носит ярко выраженный демократический и реалистический характер, в центре его стоят человек и природа. Художники достигают широкого охвата действительности и умеют правдиво отобразить основные тенденции своего времени. Они ищут наиболее эффективные средства и способы для воспроизведения богатства и разнообразия форм проявления реального мира. Красота, гармония, изящество рассматриваются как свойства действительного мира. 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Характеристика эпохи Возрождения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Основной темой ренессансного искусства становится человек, человек в гармонии его духовных и физических сил. Искусство прославляет достоинство человеческой личности, бесконечные способности человека к познанию мира. Вера в человека, в возможность гармонического и всестороннего развития личности является отличительной особенностью искусства этого времени. </a:t>
            </a:r>
          </a:p>
          <a:p>
            <a:pPr algn="just"/>
            <a:r>
              <a:rPr lang="ru-RU" b="1" i="1" dirty="0" smtClean="0"/>
              <a:t>Одна из важнейших особенностей эстетики эпохи Возрождения – самая тесная связь с художественной практикой. Это не абстрактно-философская эстетика, а теория предметная, ставящая своей целью решение конкретных вопросов искусства. Она возникла из запросов практики, поэтому и призвана была решать практические задачи.</a:t>
            </a:r>
          </a:p>
          <a:p>
            <a:pPr algn="just"/>
            <a:r>
              <a:rPr lang="ru-RU" b="1" i="1" dirty="0" smtClean="0"/>
              <a:t>Главный тезис, который отстаивают эстетики Возрождения, – это положение о том, что искусство является отображением действительности. Поэтому они требуют от художников точного воспроизведения природы и человека.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Джованни Боккаччо (1313 - 1375)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D:\институт\фото эпохи возрождения\bokacchio001s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2880320" cy="362406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75856" y="1052736"/>
            <a:ext cx="4968552" cy="561662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b="1" i="1" dirty="0" smtClean="0"/>
              <a:t>Большую  роль в обосновании новых эстетических принципов сыграл выдающийся итальянский писатель Джованни Боккаччо. Автор "Декамерона" посвятил четверть века работе над главным, как он считал, трудом своей жизни, теоретическим трактатом "Генеалогия языческих богов".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/>
              <a:t>Боккаччо называет поэзию "божественной наукой". Более того, заостряя конфликт между поэзией и теологией, он саму теологию объявляет видом поэзии, ведь она, так же как и поэзия, обращается к вымыслу и аллегориям.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i="1" dirty="0" smtClean="0"/>
              <a:t>В своей апологии поэзии Боккаччо доказывал, что главнейшими ее качествами являются страсти (</a:t>
            </a:r>
            <a:r>
              <a:rPr lang="ru-RU" b="1" i="1" dirty="0" err="1" smtClean="0"/>
              <a:t>furor</a:t>
            </a:r>
            <a:r>
              <a:rPr lang="ru-RU" b="1" i="1" dirty="0" smtClean="0"/>
              <a:t>) </a:t>
            </a:r>
            <a:r>
              <a:rPr lang="ru-RU" b="1" i="1" dirty="0" err="1" smtClean="0"/>
              <a:t>н</a:t>
            </a:r>
            <a:r>
              <a:rPr lang="ru-RU" b="1" i="1" dirty="0" smtClean="0"/>
              <a:t> изобретательность (</a:t>
            </a:r>
            <a:r>
              <a:rPr lang="ru-RU" b="1" i="1" dirty="0" err="1" smtClean="0"/>
              <a:t>inventio</a:t>
            </a:r>
            <a:r>
              <a:rPr lang="ru-RU" b="1" i="1" dirty="0" smtClean="0"/>
              <a:t>). Такое отношение к поэзии не имело ничего общего с ремесленным подходом к искусству, оно обосновывало свободу художника, его право на творчество. </a:t>
            </a:r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Франческо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Петрарко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( 1304 - 1374)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0" name="Picture 2" descr="D:\институт\фото эпохи возрождения\petrarc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3079254" cy="353603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635896" y="1052736"/>
            <a:ext cx="4824536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Итальянский поэт, глава старшего поколения гуманистов, один из величайших деятелей итальянского </a:t>
            </a:r>
            <a:r>
              <a:rPr lang="ru-RU" dirty="0" err="1" smtClean="0"/>
              <a:t>Проторенесанса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Считается создателем новой европейской лирики, автором сонетов, посвященных </a:t>
            </a:r>
            <a:r>
              <a:rPr lang="ru-RU" dirty="0" err="1" smtClean="0"/>
              <a:t>Лауре</a:t>
            </a:r>
            <a:r>
              <a:rPr lang="ru-RU" dirty="0" smtClean="0"/>
              <a:t>. Средневековой схоластической образованности противопоставлял гуманистическую, основывающуюся на новой филологической культуре, на свободном отношении к текстам. Для Петрарки характерна обращенность к внутреннему миру человека, его страстям и борениям. Петрарка критиковал аскетизм, писал о гармонии духовного и телесного в человеке.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Леонардо Да Винчи (1452 - 1519)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D:\институт\фото эпохи возрождения\леонардо да винч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5"/>
            <a:ext cx="2592288" cy="364840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79912" y="1268760"/>
            <a:ext cx="4752528" cy="5328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Леонардо да Винчи сравнивал делового человека, не руководствующегося наукой, с кормчим, ступающим на корабль без компаса и руля. Практика, по его мнению, всегда должна опираться на “хорошую теорию”.</a:t>
            </a:r>
          </a:p>
          <a:p>
            <a:pPr algn="just"/>
            <a:r>
              <a:rPr lang="ru-RU" dirty="0" smtClean="0"/>
              <a:t> Гениальный художник-реалист оказал могучее влияние на мн. живописцев Италии и др. стран. Влияние это было усилено тем, что он был не только гениальным мастером, но и крупнейшим теоретиком искусства. </a:t>
            </a:r>
            <a:r>
              <a:rPr lang="ru-RU" dirty="0" err="1" smtClean="0"/>
              <a:t>Эстетич</a:t>
            </a:r>
            <a:r>
              <a:rPr lang="ru-RU" dirty="0" smtClean="0"/>
              <a:t>. идеи Л. да В. изложены в "Книге о живописи"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Леон Батист Альберти ( 1404 - 1472)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 descr="D:\институт\фото эпохи возрождения\alberti_1_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3141784" cy="3096344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635896" y="1124744"/>
            <a:ext cx="4896544" cy="525658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Итальянский философ, архитектор, художник, теоретик искусства.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Эстетика Альберти не представляет собой какой-то законченной и логически цельной системы. Отдельные эстетические высказывания разбросаны по всем сочинениям Альберти, и требуется довольно значительная работа, чтобы как-то собрать и систематизировать их. Кроме того, эстетика Альберти - это не только философские рассуждения о сущности красоты и искусства. У Альберти мы находим широкое и последовательное развитие так называемой "практической эстетики", то есть эстетики, возникающей из применения общих эстетических принципов к конкретным вопросам искусства. Все это позволяет рассматривать Альберти как одного из крупнейших представителей эстетической мысли раннего Возрождения.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центре эстетики Альберти - учение о красоте. О природе прекрасного Альберти говорит в двух книгах своего трактата "Об архитектуре" - шестой и девятой. Эти рассуждения, несмотря на их лаконичный характер, содержат совершенно новое истолкование природы прекрасного.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Микеланджело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122" name="Picture 2" descr="D:\институт\фото эпохи возрождения\микеланджел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39709"/>
            <a:ext cx="2736304" cy="351020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95936" y="1124744"/>
            <a:ext cx="4608512" cy="54006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/>
              <a:t>В течении своей длинной жизни Микеланджело был другом принцев и римских пап, от Лоренцо Де Медичи до Льва 10, </a:t>
            </a:r>
            <a:r>
              <a:rPr lang="ru-RU" dirty="0" err="1" smtClean="0"/>
              <a:t>Климента</a:t>
            </a:r>
            <a:r>
              <a:rPr lang="ru-RU" dirty="0" smtClean="0"/>
              <a:t> 8, и Пия 3, а также многих кардиналов, живописцев и поэтов. Характер художника, его жизненную позицию трудно однозначно понять через его произведения – настолько они разнообразны. Разве что в поэзии, в собственных стихах Микеланджело чаще и глубже обращался к вопросам творчества и своего места в искусстве. Большое место в его стихах отведено тем проблемам и затруднениям, с которыми ему пришлось столкнуться в своей работе, и личным отношениям с наиболее видными представителями той эпохи.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Рафаэль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Санти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 (1483 – 1520 )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146" name="Picture 2" descr="D:\институт\фото эпохи возрождения\рафаэль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2990046" cy="3168352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51920" y="980728"/>
            <a:ext cx="4536504" cy="568863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Творчество Рафаэля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всей своей сутью связано с духовной культурой Возрождения, где воплощались идеалы гуманизма, красоты. Рафаэль, как великий мастер, интересен искусствоведам и историкам искусства, его эпохе посвящена обширная исследовательская литература. Возможно, все это связано не только с общепризнанностью его грандиозных достижений в живописи, графике, архитектуре - но, также, с тем ясным, спокойным и идеальным строем всего искусства Рафаэля.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числу достижений Рафаэля можно смело отнести влияние его творчества на развитие многих видов прикладного искусства. «Особенно ярко и непосредственно это проявилось в шпалерном ткачестве, и хотя ряд итальянских художников уже до Рафаэля принимал участие в создании картонов для стенных ковров, именно картонам Рафаэля было суждено определить дальнейшее развитие этой важнейшей отрасли прикладного искусства»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263</TotalTime>
  <Words>1046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ГОСУДАРСТВЕННОЕ БЮДЖЕТНОЕ ОБРАЗОВАТЕЛЬНОЕ УЧРЕЖДЕНИЕ ДЕТСКИЙ САД № 2223 ЮВАО г.МОСКВА  </vt:lpstr>
      <vt:lpstr>Основные тенденции эпохи Возрождения</vt:lpstr>
      <vt:lpstr>Характеристика эпохи Возрождения</vt:lpstr>
      <vt:lpstr>Джованни Боккаччо (1313 - 1375)</vt:lpstr>
      <vt:lpstr>Франческо Петрарко ( 1304 - 1374)</vt:lpstr>
      <vt:lpstr>Леонардо Да Винчи (1452 - 1519)</vt:lpstr>
      <vt:lpstr>Леон Батист Альберти ( 1404 - 1472)</vt:lpstr>
      <vt:lpstr>Микеланджело </vt:lpstr>
      <vt:lpstr>Рафаэль Санти  (1483 – 1520 )</vt:lpstr>
      <vt:lpstr>Спасибо за внимание 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АГЕНСТВО ПО ОБРАЗОВАНИЮ  МОСКОВСКИЙ ГОСУДАРСТВЕННЫЙ ГУМАНИТАРНЫЙ УНИВЕРСИТЕТ им М.А.ШОЛОХОВА   ПЕДАГОГИЧЕСКИЙ ФАКУЛЬТЕТ  КАФЕДРА ПЕДАГОГИКИ И ПСИХОЛОГИИ  Специальность: Методика и Теория дошкольного образования   </dc:title>
  <dc:creator>1</dc:creator>
  <cp:lastModifiedBy>1</cp:lastModifiedBy>
  <cp:revision>35</cp:revision>
  <dcterms:created xsi:type="dcterms:W3CDTF">2011-04-08T08:36:20Z</dcterms:created>
  <dcterms:modified xsi:type="dcterms:W3CDTF">2012-11-20T10:08:44Z</dcterms:modified>
</cp:coreProperties>
</file>