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8722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БЮДЖЕТНОЕ ОБРАЗОВАТЕЛЬНОЕ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сад № 2223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ЮВАО г.Москва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704856" cy="4752528"/>
          </a:xfrm>
        </p:spPr>
        <p:txBody>
          <a:bodyPr>
            <a:normAutofit fontScale="55000" lnSpcReduction="20000"/>
          </a:bodyPr>
          <a:lstStyle/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1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«Матрешки»</a:t>
            </a: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7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498080" cy="1143000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СПАСИБО  ЗА  ВНИМАНИЕ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650654">
            <a:off x="5229108" y="2235960"/>
            <a:ext cx="4777888" cy="1836880"/>
          </a:xfrm>
        </p:spPr>
        <p:txBody>
          <a:bodyPr/>
          <a:lstStyle/>
          <a:p>
            <a:r>
              <a:rPr lang="ru-RU" sz="3200" dirty="0" smtClean="0"/>
              <a:t>«Мы веселые матрешки»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10805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800600"/>
            <a:ext cx="4896544" cy="165273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Погляди скорее -Щечки розовеют,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Пестренький платочек,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Платьице в цветочек,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Пухленькие крошки —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матрешки.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Чуть лишь испугаются,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кружок сбегаются,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Прячутся друг в дружке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Шустрые подружки.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6832848" cy="2286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>Воспитание гражданина и патриота, знающего и любящего свою Родину , не может быть успешно решено без глубокого познания духовного богатства своего народа, освоения народной культуры. Процесс познания и усвоения должен начинаться  как можно раньше , образно говоря, с молоком матери ребенок должен впитывать культуру народа через колыбельные песни, загадки, пословицы, поговорки, сказки, произведения народного декоративного искусства. Только в этом случае народное искусство, этот незамутненный источник прекрасного, оставит в душе ребенка глубокий след, вызовет устойчивый интерес. Красота родной природу, особенности быта русского народа, его всесторонний талант, трудолюбие, оптимизм предстают перед детьми живо и непосредственно в произведениях народных мастеров.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417024" cy="86409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«Место народного искусства в педагогическом процессе детского сада»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0"/>
            <a:ext cx="2743200" cy="6120680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Алый шелковый платочек,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Яркий сарафан в цветочек,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Упирается рука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деревянные бока.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внутри секреты есть: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— три, а может, шесть.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Разрумянилась немножко.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русская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матрешка.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805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«Русская матрешка»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2743200" cy="6336704"/>
          </a:xfrm>
        </p:spPr>
        <p:txBody>
          <a:bodyPr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ХОХЛОМСКАЯ РОСПИСЬ-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АЛЫХ ЯГОД РОССЫПЬ.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ОТГОЛОСКИ ЛЕТА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ЗЕЛЕНИ ТРАВЫ.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РОЩИ-ПЕРЕЛЕСКИ.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ШЕЛКОВЫЕ ВСПЛЕСКИ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СОЛНЕЧНО-МЕДОВОЙ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ЗОЛОТОЙ ЛИСТВЫ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КРАСЫ ТОЧЕНОЙ –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САРАФАН ПАРЧОВЫЙ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ВОЛНАМ УЗОРОВ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ЯХОНТЫ ГОРЯТ.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ЧАРОДЕИ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ХОХЛОМУ ОДЕЛИ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ЭТОТ НЕСКАЗАННЫЙ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ПРАЗДНИЧНЫЙ НАРЯД?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 ХОХЛОМСКАЯ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СЛОВНО КОЛДОВСКАЯ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СКАЗОЧНУЮ ПЕСНЮ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ПРОСИТСЯ САМА.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НИГДЕ НА СВЕТЕ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ТАКИХ СОЦВЕТИЙ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ЧУДЕС ЧУДЕСНЕЙ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ХОХЛОМА!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«Золотая Хохлома»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P10805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60648"/>
            <a:ext cx="2743200" cy="6192688"/>
          </a:xfrm>
        </p:spPr>
        <p:txBody>
          <a:bodyPr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на Волге город древний,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названью – Городец.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Славиться по всей России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Своей росписью, творец.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Распускаются букеты,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Ярко красками горя,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 – птицы там порхают,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Будто в сказку нас зовя.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взглянешь на дощечки,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увидишь чудеса!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Городецкие узоры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Тонко вывела рука!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Городецкий конь бежит,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земля под ним дрожит!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 яркие летают,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кувшинки расцветают!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«Городецкая матрешка»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P10805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628800"/>
            <a:ext cx="2743200" cy="489654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Поверить трудно: неужели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два цвета? Чудеса!..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 художники из Гжели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снег наносят небеса!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розы и пионы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чашках пишут мастера.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сине-белые бутоны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Прекрасны нынче, как вчера!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«Гжельская матрешка»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10805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>
          <a:xfrm>
            <a:off x="838200" y="1196752"/>
            <a:ext cx="4419600" cy="3460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36259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Хлопают в ладошки  Дружные матрешки.</a:t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Monotype Corsiva" pitchFamily="66" charset="0"/>
              </a:rPr>
              <a:t>Хлопки перед собой.  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На ногах сапожки,</a:t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Топают матрешки. </a:t>
            </a:r>
            <a:r>
              <a:rPr lang="ru-RU" sz="1600" b="1" i="1" dirty="0" smtClean="0">
                <a:solidFill>
                  <a:srgbClr val="0070C0"/>
                </a:solidFill>
                <a:latin typeface="Monotype Corsiva" pitchFamily="66" charset="0"/>
              </a:rPr>
              <a:t>Руки на пояс, поочередно то правую ногу выставит вперед на пятку, то левую.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Влево, вправо наклонились,  </a:t>
            </a:r>
            <a:r>
              <a:rPr lang="ru-RU" sz="1600" b="1" i="1" dirty="0" smtClean="0">
                <a:solidFill>
                  <a:srgbClr val="0070C0"/>
                </a:solidFill>
                <a:latin typeface="Monotype Corsiva" pitchFamily="66" charset="0"/>
              </a:rPr>
              <a:t>Наклоны влево – вправо.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Всем знакомым поклонились.  </a:t>
            </a:r>
            <a:r>
              <a:rPr lang="ru-RU" sz="1600" b="1" i="1" dirty="0" smtClean="0">
                <a:solidFill>
                  <a:srgbClr val="0070C0"/>
                </a:solidFill>
                <a:latin typeface="Monotype Corsiva" pitchFamily="66" charset="0"/>
              </a:rPr>
              <a:t>Наклоны головы влево – вправо.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Девчонки озорные,  Матрешки расписные.</a:t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В сарафанах ваших пестрых  Вы похожи словно сестры.</a:t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Monotype Corsiva" pitchFamily="66" charset="0"/>
              </a:rPr>
              <a:t>Повороты туловища направо – налево, руки к плечам.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Ладушки, ладушки,  Веселые матрешки.</a:t>
            </a:r>
            <a:b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P10805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3498056" cy="3695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P10805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780928"/>
            <a:ext cx="3498056" cy="3695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264" y="0"/>
            <a:ext cx="2743200" cy="6562328"/>
          </a:xfrm>
        </p:spPr>
        <p:txBody>
          <a:bodyPr/>
          <a:lstStyle/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"Мы уверены в том, что народная игрушка является, при тщательном ее изучении, неисчерпаемым источником мудрой и творческой педагогики".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000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«БЫВАЕТ И ТАК!!!!»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250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ГОСУДАРСТВЕННОЕ БЮДЖЕТНОЕ ОБРАЗОВАТЕЛЬНОЕ УЧРЕЖДЕНИЕ  детский сад № 2223 ЮВАО г.Москва</vt:lpstr>
      <vt:lpstr>«Мы веселые матрешки» </vt:lpstr>
      <vt:lpstr>Воспитание гражданина и патриота, знающего и любящего свою Родину , не может быть успешно решено без глубокого познания духовного богатства своего народа, освоения народной культуры. Процесс познания и усвоения должен начинаться  как можно раньше , образно говоря, с молоком матери ребенок должен впитывать культуру народа через колыбельные песни, загадки, пословицы, поговорки, сказки, произведения народного декоративного искусства. Только в этом случае народное искусство, этот незамутненный источник прекрасного, оставит в душе ребенка глубокий след, вызовет устойчивый интерес. Красота родной природу, особенности быта русского народа, его всесторонний талант, трудолюбие, оптимизм предстают перед детьми живо и непосредственно в произведениях народных мастеров.</vt:lpstr>
      <vt:lpstr>Алый шелковый платочек, Яркий сарафан в цветочек, Упирается рука В деревянные бока. А внутри секреты есть: Может — три, а может, шесть. Разрумянилась немножко. Это русская матрешка.</vt:lpstr>
      <vt:lpstr>ХОХЛОМСКАЯ РОСПИСЬ- АЛЫХ ЯГОД РОССЫПЬ. ОТГОЛОСКИ ЛЕТА В ЗЕЛЕНИ ТРАВЫ. РОЩИ-ПЕРЕЛЕСКИ. ШЕЛКОВЫЕ ВСПЛЕСКИ СОЛНЕЧНО-МЕДОВОЙ ЗОЛОТОЙ ЛИСТВЫ У КРАСЫ ТОЧЕНОЙ – САРАФАН ПАРЧОВЫЙ ПО ВОЛНАМ УЗОРОВ ЯХОНТЫ ГОРЯТ. ЧТО ЗА ЧАРОДЕИ ХОХЛОМУ ОДЕЛИ В ЭТОТ НЕСКАЗАННЫЙ ПРАЗДНИЧНЫЙ НАРЯД? РОСПИСЬ ХОХЛОМСКАЯ СЛОВНО КОЛДОВСКАЯ В СКАЗОЧНУЮ ПЕСНЮ ПРОСИТСЯ САМА. И НИГДЕ НА СВЕТЕ НЕТ ТАКИХ СОЦВЕТИЙ ВСЕХ ЧУДЕС ЧУДЕСНЕЙ НАША ХОХЛОМА!</vt:lpstr>
      <vt:lpstr>Есть на Волге город древний, По названью – Городец. Славиться по всей России Своей росписью, творец. Распускаются букеты, Ярко красками горя, Чудо – птицы там порхают, Будто в сказку нас зовя. Если взглянешь на дощечки, Ты увидишь чудеса! Городецкие узоры Тонко вывела рука! Городецкий конь бежит, Вся земля под ним дрожит! Птицы яркие летают, И кувшинки расцветают!</vt:lpstr>
      <vt:lpstr>Поверить трудно: неужели Всего два цвета? Чудеса!.. Вот так художники из Гжели На снег наносят небеса! Какие розы и пионы На чашках пишут мастера. И сине-белые бутоны Прекрасны нынче, как вчера!</vt:lpstr>
      <vt:lpstr>Хлопают в ладошки  Дружные матрешки. Хлопки перед собой.  На ногах сапожки, Топают матрешки. Руки на пояс, поочередно то правую ногу выставит вперед на пятку, то левую. Влево, вправо наклонились,  Наклоны влево – вправо. Всем знакомым поклонились.  Наклоны головы влево – вправо. Девчонки озорные,  Матрешки расписные. В сарафанах ваших пестрых  Вы похожи словно сестры. Повороты туловища направо – налево, руки к плечам. Ладушки, ладушки,  Веселые матрешки. </vt:lpstr>
      <vt:lpstr>"Мы уверены в том, что народная игрушка является, при тщательном ее изучении, неисчерпаемым источником мудрой и творческой педагогики".  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детский сад № 2223 ЮВАО</dc:title>
  <dc:creator>1</dc:creator>
  <cp:lastModifiedBy>1</cp:lastModifiedBy>
  <cp:revision>24</cp:revision>
  <dcterms:created xsi:type="dcterms:W3CDTF">2011-04-20T05:55:44Z</dcterms:created>
  <dcterms:modified xsi:type="dcterms:W3CDTF">2012-11-20T10:01:58Z</dcterms:modified>
</cp:coreProperties>
</file>