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7D0F-7651-42A5-B4E0-5A634E5BF7D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0BA54-8368-4E4A-9CEE-2EE1B60B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Georgia" pitchFamily="18" charset="0"/>
              </a:rPr>
              <a:t>Муниципальное дошкольное образовательное учреждение детский сад комбинированного вида </a:t>
            </a:r>
            <a:br>
              <a:rPr lang="ru-RU" sz="1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00FF"/>
                </a:solidFill>
                <a:latin typeface="Georgia" pitchFamily="18" charset="0"/>
              </a:rPr>
              <a:t>№12 Г. Сердобска </a:t>
            </a:r>
            <a:endParaRPr lang="ru-RU" sz="1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00232" y="2857496"/>
            <a:ext cx="6400800" cy="175260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00FF"/>
                </a:solidFill>
                <a:latin typeface="Georgia" pitchFamily="18" charset="0"/>
              </a:rPr>
              <a:t>Фестиваль педагогический  идей</a:t>
            </a:r>
            <a:endParaRPr lang="ru-RU" b="1" u="sng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027" name="Picture 3" descr="C:\Documents and Settings\Ольга\Мои документы\Для презентаций\бордюры\83075775_large_022723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679700" y="2679700"/>
            <a:ext cx="6858000" cy="149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Цель фестиваля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  <a:t>вовлечение педагогов детского сада в разработку нестандартного оборудования   для реализации </a:t>
            </a:r>
            <a:r>
              <a:rPr lang="ru-RU" sz="1600" b="1" dirty="0" err="1" smtClean="0">
                <a:solidFill>
                  <a:srgbClr val="0000FF"/>
                </a:solidFill>
                <a:latin typeface="Georgia" pitchFamily="18" charset="0"/>
              </a:rPr>
              <a:t>о\о</a:t>
            </a:r>
            <a: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  <a:t> « Физическая культура» ООП ДОУ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71462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Задачи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фестиваля</a:t>
            </a:r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: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п</a:t>
            </a:r>
            <a:r>
              <a:rPr lang="ru-RU" b="1" smtClean="0">
                <a:solidFill>
                  <a:srgbClr val="0000FF"/>
                </a:solidFill>
                <a:latin typeface="Georgia" pitchFamily="18" charset="0"/>
              </a:rPr>
              <a:t>редоставление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возможности педагогу для самореализации и развития его творческого потенциала. Повышение педагогического мастерства через знакомство с опытом коллег..  Содействие объединению педагогов в творческие группы, клубы, созданию профессиональных партнерских отношений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Все готовы к  участию в фестивале!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Ольга\Рабочий стол\ф\Фестиваль\IMG_4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4929222" cy="341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Georgia" pitchFamily="18" charset="0"/>
              </a:rPr>
              <a:t>Презентац2ия  пособия « Разноцветная карусель»</a:t>
            </a:r>
            <a:endParaRPr lang="ru-RU" sz="1400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3074" name="Picture 2" descr="C:\Documents and Settings\Ольга\Рабочий стол\ф\Фестиваль\IMG_4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464347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Georgia" pitchFamily="18" charset="0"/>
              </a:rPr>
              <a:t>Разнообразие лыж из </a:t>
            </a:r>
            <a:r>
              <a:rPr lang="ru-RU" sz="1400" dirty="0" smtClean="0">
                <a:solidFill>
                  <a:srgbClr val="0000FF"/>
                </a:solidFill>
                <a:latin typeface="Georgia" pitchFamily="18" charset="0"/>
              </a:rPr>
              <a:t>самых     разных подручных материалов </a:t>
            </a:r>
            <a:endParaRPr lang="ru-RU" sz="1400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4098" name="Picture 2" descr="C:\Documents and Settings\Ольга\Рабочий стол\ф\Фестиваль\IMG_4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1"/>
            <a:ext cx="3500462" cy="2714644"/>
          </a:xfrm>
          <a:prstGeom prst="rect">
            <a:avLst/>
          </a:prstGeom>
          <a:noFill/>
        </p:spPr>
      </p:pic>
      <p:pic>
        <p:nvPicPr>
          <p:cNvPr id="1027" name="Picture 3" descr="C:\Documents and Settings\Ольга\Рабочий стол\ф\Фестиваль\IMG_4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14488"/>
            <a:ext cx="199262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u="sng" dirty="0" smtClean="0">
                <a:solidFill>
                  <a:srgbClr val="0000FF"/>
                </a:solidFill>
                <a:latin typeface="Georgia" pitchFamily="18" charset="0"/>
              </a:rPr>
              <a:t>Баскетбольная корзина  из пластиковых бутылей</a:t>
            </a:r>
            <a:r>
              <a:rPr lang="ru-RU" sz="1400" dirty="0" smtClean="0">
                <a:latin typeface="Georgia" pitchFamily="18" charset="0"/>
              </a:rPr>
              <a:t/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u="sng" dirty="0" smtClean="0">
                <a:latin typeface="Georgia" pitchFamily="18" charset="0"/>
              </a:rPr>
              <a:t/>
            </a:r>
            <a:br>
              <a:rPr lang="ru-RU" sz="1400" u="sng" dirty="0" smtClean="0">
                <a:latin typeface="Georgia" pitchFamily="18" charset="0"/>
              </a:rPr>
            </a:br>
            <a:r>
              <a:rPr lang="ru-RU" sz="1400" u="sng" dirty="0" smtClean="0">
                <a:latin typeface="Georgia" pitchFamily="18" charset="0"/>
              </a:rPr>
              <a:t> </a:t>
            </a:r>
            <a:r>
              <a:rPr lang="ru-RU" sz="1400" u="sng" dirty="0" smtClean="0">
                <a:latin typeface="Georgia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400" u="sng" dirty="0" smtClean="0">
                <a:solidFill>
                  <a:srgbClr val="0000FF"/>
                </a:solidFill>
                <a:latin typeface="Georgia" pitchFamily="18" charset="0"/>
              </a:rPr>
              <a:t>Физкультурный зонтик</a:t>
            </a:r>
            <a:endParaRPr lang="ru-RU" sz="1400" u="sng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2050" name="Picture 2" descr="C:\Documents and Settings\Ольга\Рабочий стол\ф\Фестиваль\IMG_4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7"/>
            <a:ext cx="2351298" cy="3429024"/>
          </a:xfrm>
          <a:prstGeom prst="rect">
            <a:avLst/>
          </a:prstGeom>
          <a:noFill/>
        </p:spPr>
      </p:pic>
      <p:pic>
        <p:nvPicPr>
          <p:cNvPr id="2052" name="Picture 4" descr="C:\Documents and Settings\Ольга\Рабочий стол\ф\Фестиваль\IMG_4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428868"/>
            <a:ext cx="4110276" cy="4298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u="sng" dirty="0" smtClean="0">
                <a:solidFill>
                  <a:srgbClr val="0000FF"/>
                </a:solidFill>
                <a:latin typeface="Georgia" pitchFamily="18" charset="0"/>
              </a:rPr>
              <a:t>Кружки – </a:t>
            </a:r>
            <a:r>
              <a:rPr lang="ru-RU" sz="1400" u="sng" dirty="0" err="1" smtClean="0">
                <a:solidFill>
                  <a:srgbClr val="0000FF"/>
                </a:solidFill>
                <a:latin typeface="Georgia" pitchFamily="18" charset="0"/>
              </a:rPr>
              <a:t>ловишки</a:t>
            </a:r>
            <a:r>
              <a:rPr lang="ru-RU" sz="1400" u="sng" dirty="0" smtClean="0">
                <a:solidFill>
                  <a:srgbClr val="0000FF"/>
                </a:solidFill>
                <a:latin typeface="Georgia" pitchFamily="18" charset="0"/>
              </a:rPr>
              <a:t>                                                                                      Игра « Раз , два , три к ромашке беги!</a:t>
            </a:r>
            <a:endParaRPr lang="ru-RU" sz="1400" u="sng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3074" name="Picture 2" descr="C:\Documents and Settings\Ольга\Рабочий стол\ф\Фестиваль\SDC10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7829" y="915189"/>
            <a:ext cx="3498868" cy="4525963"/>
          </a:xfrm>
          <a:prstGeom prst="rect">
            <a:avLst/>
          </a:prstGeom>
          <a:noFill/>
        </p:spPr>
      </p:pic>
      <p:pic>
        <p:nvPicPr>
          <p:cNvPr id="3075" name="Picture 3" descr="C:\Documents and Settings\Ольга\Рабочий стол\ф\Фестиваль\IMG_4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28736"/>
            <a:ext cx="2571768" cy="422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Georgia" pitchFamily="18" charset="0"/>
              </a:rPr>
              <a:t>Награждение участников фестиваля</a:t>
            </a:r>
            <a:endParaRPr lang="ru-RU" sz="1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4098" name="Picture 2" descr="C:\Documents and Settings\Ольга\Рабочий стол\ф\Фестиваль\IMG_4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2084435" cy="2882889"/>
          </a:xfrm>
          <a:prstGeom prst="rect">
            <a:avLst/>
          </a:prstGeom>
          <a:noFill/>
        </p:spPr>
      </p:pic>
      <p:pic>
        <p:nvPicPr>
          <p:cNvPr id="4099" name="Picture 3" descr="C:\Documents and Settings\Ольга\Рабочий стол\ф\Фестиваль\IMG_4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85992"/>
            <a:ext cx="2071702" cy="3843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endParaRPr lang="ru-RU" sz="4000" b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Georgia" pitchFamily="18" charset="0"/>
              </a:rPr>
              <a:t>Благодарю за внимание</a:t>
            </a:r>
            <a:endParaRPr lang="ru-RU" sz="40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дошкольное образовательное учреждение детский сад комбинированного вида  №12 Г. Сердобска </vt:lpstr>
      <vt:lpstr>Цель фестиваля:</vt:lpstr>
      <vt:lpstr>Все готовы к  участию в фестивале!</vt:lpstr>
      <vt:lpstr>Презентац2ия  пособия « Разноцветная карусель»</vt:lpstr>
      <vt:lpstr>Разнообразие лыж из самых     разных подручных материалов </vt:lpstr>
      <vt:lpstr>Баскетбольная корзина  из пластиковых бутылей                                                                                                                                   Физкультурный зонтик</vt:lpstr>
      <vt:lpstr>Кружки – ловишки                                                                                      Игра « Раз , два , три к ромашке беги!</vt:lpstr>
      <vt:lpstr>Награждение участников фестиваля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комбинированного вида  №12 Г. Сердобска </dc:title>
  <dc:creator>Ольга</dc:creator>
  <cp:lastModifiedBy>Ольга</cp:lastModifiedBy>
  <cp:revision>16</cp:revision>
  <dcterms:created xsi:type="dcterms:W3CDTF">2013-12-21T14:55:40Z</dcterms:created>
  <dcterms:modified xsi:type="dcterms:W3CDTF">2013-12-21T17:23:15Z</dcterms:modified>
</cp:coreProperties>
</file>