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82" r:id="rId3"/>
    <p:sldId id="277" r:id="rId4"/>
    <p:sldId id="278" r:id="rId5"/>
    <p:sldId id="266" r:id="rId6"/>
    <p:sldId id="267" r:id="rId7"/>
    <p:sldId id="279" r:id="rId8"/>
    <p:sldId id="269" r:id="rId9"/>
    <p:sldId id="270" r:id="rId10"/>
    <p:sldId id="283" r:id="rId11"/>
    <p:sldId id="271" r:id="rId12"/>
    <p:sldId id="272" r:id="rId13"/>
    <p:sldId id="276" r:id="rId14"/>
    <p:sldId id="285" r:id="rId15"/>
    <p:sldId id="275" r:id="rId16"/>
    <p:sldId id="28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6EA80-2CE4-4BA1-B834-29C5173C479B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60234-6E71-4215-8CE9-C134AE070C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60234-6E71-4215-8CE9-C134AE070C3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FE7490C-92D8-4256-ADD0-DC9E63D63ED4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41B2C5-CC21-4A71-9942-22AA88498F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7" Type="http://schemas.openxmlformats.org/officeDocument/2006/relationships/image" Target="../media/image102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571480"/>
            <a:ext cx="7715304" cy="328614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 «Здоровый малыш –наше будущее!»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143380"/>
            <a:ext cx="7854696" cy="21431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dirty="0" smtClean="0"/>
              <a:t>Педагогический</a:t>
            </a:r>
            <a:r>
              <a:rPr lang="ru-RU" dirty="0" smtClean="0"/>
              <a:t> </a:t>
            </a:r>
            <a:r>
              <a:rPr lang="ru-RU" sz="3200" dirty="0" smtClean="0"/>
              <a:t>проект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2000" dirty="0" smtClean="0"/>
              <a:t>ГБОУ СОШ № 276  дошкольное отделение</a:t>
            </a:r>
          </a:p>
          <a:p>
            <a:pPr algn="ctr"/>
            <a:r>
              <a:rPr lang="ru-RU" sz="2000" dirty="0" smtClean="0"/>
              <a:t>Подготовили воспитатели группы № </a:t>
            </a:r>
            <a:r>
              <a:rPr lang="ru-RU" sz="2800" dirty="0" smtClean="0"/>
              <a:t>4</a:t>
            </a:r>
            <a:r>
              <a:rPr lang="ru-RU" sz="2000" dirty="0" smtClean="0"/>
              <a:t> «Ромашка»</a:t>
            </a:r>
          </a:p>
          <a:p>
            <a:pPr algn="ctr"/>
            <a:r>
              <a:rPr lang="ru-RU" sz="2000" dirty="0" err="1" smtClean="0"/>
              <a:t>Г.А.Колыданова</a:t>
            </a:r>
            <a:r>
              <a:rPr lang="ru-RU" sz="2000" dirty="0" smtClean="0"/>
              <a:t>  ;    Г.И.Алёхина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43174" y="4714884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(</a:t>
            </a:r>
            <a:r>
              <a:rPr lang="ru-RU" sz="2000" dirty="0" err="1" smtClean="0"/>
              <a:t>фотоотчёт</a:t>
            </a:r>
            <a:r>
              <a:rPr lang="ru-RU" sz="2000" smtClean="0"/>
              <a:t>)</a:t>
            </a:r>
            <a:endParaRPr lang="ru-RU" sz="2000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120056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571612"/>
            <a:ext cx="1010342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429132"/>
            <a:ext cx="989234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714620"/>
            <a:ext cx="1680000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143240" y="714357"/>
            <a:ext cx="32147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Воспитатель милый самый,</a:t>
            </a:r>
            <a:br>
              <a:rPr lang="ru-RU" i="1" dirty="0" smtClean="0"/>
            </a:br>
            <a:r>
              <a:rPr lang="ru-RU" i="1" dirty="0" smtClean="0"/>
              <a:t>Помогает нам и учит.</a:t>
            </a:r>
            <a:br>
              <a:rPr lang="ru-RU" i="1" dirty="0" smtClean="0"/>
            </a:br>
            <a:r>
              <a:rPr lang="ru-RU" i="1" dirty="0" smtClean="0"/>
              <a:t>Она  нам почти как мама.</a:t>
            </a:r>
            <a:br>
              <a:rPr lang="ru-RU" i="1" dirty="0" smtClean="0"/>
            </a:br>
            <a:r>
              <a:rPr lang="ru-RU" i="1" dirty="0" smtClean="0"/>
              <a:t>И детсад наш самый лучший!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3143248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Мы играем и поём,</a:t>
            </a:r>
          </a:p>
          <a:p>
            <a:r>
              <a:rPr lang="ru-RU" i="1" dirty="0" smtClean="0"/>
              <a:t>Очень дружно в «Ромашке своей живём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86117" y="5500702"/>
            <a:ext cx="314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«Мама – козочка пришла,</a:t>
            </a:r>
            <a:br>
              <a:rPr lang="ru-RU" i="1" dirty="0" smtClean="0"/>
            </a:br>
            <a:r>
              <a:rPr lang="ru-RU" i="1" dirty="0" smtClean="0"/>
              <a:t>Молока вам принесла».</a:t>
            </a:r>
            <a:endParaRPr lang="ru-RU" i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072074"/>
            <a:ext cx="1255458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714488"/>
            <a:ext cx="636628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785794"/>
            <a:ext cx="755361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0" y="500042"/>
            <a:ext cx="75425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428868"/>
            <a:ext cx="6465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5286388"/>
            <a:ext cx="1205999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398" y="3929066"/>
            <a:ext cx="1249545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4572008"/>
            <a:ext cx="1154677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1" y="3429000"/>
            <a:ext cx="1263427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286512" y="5572140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Ножки бегали с утра,</a:t>
            </a:r>
          </a:p>
          <a:p>
            <a:r>
              <a:rPr lang="ru-RU" i="1" dirty="0" smtClean="0"/>
              <a:t>глазкам спать давно пора</a:t>
            </a:r>
          </a:p>
          <a:p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5" y="364331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Не шумят камыши,</a:t>
            </a:r>
          </a:p>
          <a:p>
            <a:r>
              <a:rPr lang="ru-RU" i="1" dirty="0" smtClean="0"/>
              <a:t>засыпают малыши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3" y="857232"/>
            <a:ext cx="278608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Пообедала ребятки,</a:t>
            </a:r>
            <a:br>
              <a:rPr lang="ru-RU" sz="1600" i="1" dirty="0" smtClean="0"/>
            </a:br>
            <a:r>
              <a:rPr lang="ru-RU" sz="1600" i="1" dirty="0" smtClean="0"/>
              <a:t>всем «Спасибо» говорят.</a:t>
            </a:r>
            <a:br>
              <a:rPr lang="ru-RU" sz="1600" i="1" dirty="0" smtClean="0"/>
            </a:br>
            <a:r>
              <a:rPr lang="ru-RU" sz="1600" i="1" dirty="0" smtClean="0"/>
              <a:t>А потом, после обеда,</a:t>
            </a:r>
            <a:br>
              <a:rPr lang="ru-RU" sz="1600" i="1" dirty="0" smtClean="0"/>
            </a:br>
            <a:r>
              <a:rPr lang="ru-RU" sz="1600" i="1" dirty="0" smtClean="0"/>
              <a:t>очень  сладко-сладко спят.</a:t>
            </a:r>
          </a:p>
          <a:p>
            <a:endParaRPr lang="ru-RU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2071678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 тихий час так сладко спится,</a:t>
            </a:r>
            <a:br>
              <a:rPr lang="ru-RU" i="1" dirty="0" smtClean="0"/>
            </a:br>
            <a:r>
              <a:rPr lang="ru-RU" i="1" dirty="0" smtClean="0"/>
              <a:t>Спят ребята крепким сном.</a:t>
            </a:r>
            <a:endParaRPr lang="ru-RU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786446" y="2714620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Сон подкрался незаметно, </a:t>
            </a:r>
            <a:br>
              <a:rPr lang="ru-RU" i="1" dirty="0" smtClean="0"/>
            </a:br>
            <a:r>
              <a:rPr lang="ru-RU" i="1" dirty="0" smtClean="0"/>
              <a:t>Одеялом всех укрыл, </a:t>
            </a:r>
            <a:br>
              <a:rPr lang="ru-RU" i="1" dirty="0" smtClean="0"/>
            </a:br>
            <a:r>
              <a:rPr lang="ru-RU" i="1" dirty="0" smtClean="0"/>
              <a:t>Сны волшебные как сказки </a:t>
            </a:r>
            <a:br>
              <a:rPr lang="ru-RU" i="1" dirty="0" smtClean="0"/>
            </a:br>
            <a:r>
              <a:rPr lang="ru-RU" i="1" dirty="0" smtClean="0"/>
              <a:t>Детям сонным подарил </a:t>
            </a:r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14488"/>
            <a:ext cx="1010342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214554"/>
            <a:ext cx="914119" cy="6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643314"/>
            <a:ext cx="1010342" cy="7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4071942"/>
            <a:ext cx="1058453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00430" y="928670"/>
            <a:ext cx="200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Детки в садике живут,</a:t>
            </a:r>
            <a:br>
              <a:rPr lang="ru-RU" i="1" dirty="0" smtClean="0"/>
            </a:br>
            <a:r>
              <a:rPr lang="ru-RU" i="1" dirty="0" smtClean="0"/>
              <a:t>Здесь играют и поют,</a:t>
            </a:r>
            <a:br>
              <a:rPr lang="ru-RU" i="1" dirty="0" smtClean="0"/>
            </a:br>
            <a:r>
              <a:rPr lang="ru-RU" i="1" dirty="0" smtClean="0"/>
              <a:t>Здесь друзей себе находят,</a:t>
            </a:r>
            <a:br>
              <a:rPr lang="ru-RU" i="1" dirty="0" smtClean="0"/>
            </a:br>
            <a:r>
              <a:rPr lang="ru-RU" i="1" dirty="0" smtClean="0"/>
              <a:t>На прогулку с ними ходят.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143248"/>
            <a:ext cx="2725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лопатку испытаю:</a:t>
            </a:r>
          </a:p>
          <a:p>
            <a:r>
              <a:rPr lang="ru-RU" i="1" dirty="0" smtClean="0"/>
              <a:t>Здесь я ею покопаю!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571869" y="4572008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Приласкало Солнышко </a:t>
            </a:r>
            <a:br>
              <a:rPr lang="ru-RU" i="1" dirty="0" smtClean="0"/>
            </a:br>
            <a:r>
              <a:rPr lang="ru-RU" i="1" dirty="0" smtClean="0"/>
              <a:t>Сразу всех ребят. </a:t>
            </a:r>
            <a:br>
              <a:rPr lang="ru-RU" i="1" dirty="0" smtClean="0"/>
            </a:br>
            <a:r>
              <a:rPr lang="ru-RU" i="1" dirty="0" smtClean="0"/>
              <a:t>Шла у нас до вечера </a:t>
            </a:r>
            <a:br>
              <a:rPr lang="ru-RU" i="1" dirty="0" smtClean="0"/>
            </a:br>
            <a:r>
              <a:rPr lang="ru-RU" i="1" dirty="0" smtClean="0"/>
              <a:t>Дружная игра… </a:t>
            </a:r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1428736"/>
            <a:ext cx="1299013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1428736"/>
            <a:ext cx="90718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429000"/>
            <a:ext cx="1154677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286124"/>
            <a:ext cx="1299013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1357298"/>
            <a:ext cx="125090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14480" y="4929198"/>
            <a:ext cx="1202789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286256"/>
            <a:ext cx="125090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428992" y="4929198"/>
            <a:ext cx="2643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Чтоб по улицам гулять нужно правила нам знать Как пройти дорогу скоро по сигналу светофора. 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72198" y="2571745"/>
            <a:ext cx="2857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Шепчемся с берёзкой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7158" y="2500306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 участке погуляем, </a:t>
            </a:r>
            <a:br>
              <a:rPr lang="ru-RU" i="1" dirty="0" smtClean="0"/>
            </a:br>
            <a:r>
              <a:rPr lang="ru-RU" i="1" dirty="0" smtClean="0"/>
              <a:t>за погодой наблюдаем, в мяч и игры поиграем!</a:t>
            </a:r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357562"/>
            <a:ext cx="1202789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106510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286256"/>
            <a:ext cx="1395237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86182" y="571480"/>
            <a:ext cx="2214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Наши детки- молодцы! </a:t>
            </a:r>
            <a:endParaRPr lang="ru-RU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500298" y="1714488"/>
            <a:ext cx="3929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Он может очень нужным быть порою,  </a:t>
            </a:r>
            <a:br>
              <a:rPr lang="ru-RU" i="1" dirty="0" smtClean="0"/>
            </a:br>
            <a:r>
              <a:rPr lang="ru-RU" i="1" dirty="0" smtClean="0"/>
              <a:t>И не зазорно </a:t>
            </a:r>
            <a:r>
              <a:rPr lang="ru-RU" i="1" dirty="0" err="1" smtClean="0"/>
              <a:t>c</a:t>
            </a:r>
            <a:r>
              <a:rPr lang="ru-RU" i="1" dirty="0" smtClean="0"/>
              <a:t> ним "дружить" герою. </a:t>
            </a:r>
            <a:br>
              <a:rPr lang="ru-RU" i="1" dirty="0" smtClean="0"/>
            </a:br>
            <a:r>
              <a:rPr lang="ru-RU" i="1" dirty="0" smtClean="0"/>
              <a:t>Чтоб избежать аварий мокрых гладко  </a:t>
            </a:r>
            <a:br>
              <a:rPr lang="ru-RU" i="1" dirty="0" smtClean="0"/>
            </a:br>
            <a:r>
              <a:rPr lang="ru-RU" i="1" dirty="0" smtClean="0"/>
              <a:t>Я со всех ног стартую на посадку.    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5143512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 будет счастлива родня со мною вместе,</a:t>
            </a:r>
            <a:br>
              <a:rPr lang="ru-RU" i="1" dirty="0" smtClean="0"/>
            </a:br>
            <a:r>
              <a:rPr lang="ru-RU" i="1" dirty="0" smtClean="0"/>
              <a:t>Что все в порядке у меня и все на месте ,  </a:t>
            </a:r>
            <a:br>
              <a:rPr lang="ru-RU" i="1" dirty="0" smtClean="0"/>
            </a:br>
            <a:r>
              <a:rPr lang="ru-RU" i="1" dirty="0" smtClean="0"/>
              <a:t>Теперь всегда хожу сухой, как папа прямо,</a:t>
            </a:r>
            <a:br>
              <a:rPr lang="ru-RU" i="1" dirty="0" smtClean="0"/>
            </a:br>
            <a:r>
              <a:rPr lang="ru-RU" i="1" dirty="0" smtClean="0"/>
              <a:t>А значит я уже большой и рада мама .</a:t>
            </a:r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857232"/>
            <a:ext cx="1273195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2" y="3429000"/>
            <a:ext cx="1294849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5143512"/>
            <a:ext cx="1299013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8" y="5000636"/>
            <a:ext cx="781605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000636"/>
            <a:ext cx="892876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429000"/>
            <a:ext cx="1106565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500174"/>
            <a:ext cx="1378812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3643314"/>
            <a:ext cx="9622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857488" y="785794"/>
            <a:ext cx="3429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 физкультурном зале мы -</a:t>
            </a:r>
            <a:br>
              <a:rPr lang="ru-RU" i="1" dirty="0" smtClean="0"/>
            </a:br>
            <a:r>
              <a:rPr lang="ru-RU" i="1" dirty="0" smtClean="0"/>
              <a:t>Дружно занимаемся!</a:t>
            </a:r>
            <a:br>
              <a:rPr lang="ru-RU" i="1" dirty="0" smtClean="0"/>
            </a:br>
            <a:r>
              <a:rPr lang="ru-RU" i="1" dirty="0" smtClean="0"/>
              <a:t>Стать мы сильными - должны!</a:t>
            </a:r>
            <a:br>
              <a:rPr lang="ru-RU" i="1" dirty="0" smtClean="0"/>
            </a:br>
            <a:r>
              <a:rPr lang="ru-RU" i="1" dirty="0" smtClean="0"/>
              <a:t>Вот мы как стараемся!</a:t>
            </a:r>
            <a:br>
              <a:rPr lang="ru-RU" i="1" dirty="0" smtClean="0"/>
            </a:br>
            <a:r>
              <a:rPr lang="ru-RU" i="1" dirty="0" smtClean="0"/>
              <a:t>Для массажа, для осанки –</a:t>
            </a:r>
            <a:br>
              <a:rPr lang="ru-RU" i="1" dirty="0" smtClean="0"/>
            </a:br>
            <a:r>
              <a:rPr lang="ru-RU" i="1" dirty="0" smtClean="0"/>
              <a:t>Валики и мячики!</a:t>
            </a:r>
            <a:br>
              <a:rPr lang="ru-RU" i="1" dirty="0" smtClean="0"/>
            </a:br>
            <a:r>
              <a:rPr lang="ru-RU" i="1" dirty="0" smtClean="0"/>
              <a:t>Вот спортивные какие</a:t>
            </a:r>
            <a:br>
              <a:rPr lang="ru-RU" i="1" dirty="0" smtClean="0"/>
            </a:br>
            <a:r>
              <a:rPr lang="ru-RU" i="1" dirty="0" smtClean="0"/>
              <a:t>Девочки и мальчики!</a:t>
            </a:r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357562"/>
            <a:ext cx="781187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857364"/>
            <a:ext cx="99933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2" y="2357430"/>
            <a:ext cx="1248585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4214818"/>
            <a:ext cx="1275575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1357298"/>
            <a:ext cx="98655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66" y="3500438"/>
            <a:ext cx="7953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143240" y="714356"/>
            <a:ext cx="30718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Вот отличная картинка</a:t>
            </a:r>
            <a:br>
              <a:rPr lang="ru-RU" i="1" dirty="0" smtClean="0"/>
            </a:br>
            <a:r>
              <a:rPr lang="ru-RU" i="1" dirty="0" smtClean="0"/>
              <a:t>Мы как гибкая пружинка</a:t>
            </a:r>
            <a:br>
              <a:rPr lang="ru-RU" i="1" dirty="0" smtClean="0"/>
            </a:br>
            <a:r>
              <a:rPr lang="ru-RU" i="1" dirty="0" smtClean="0"/>
              <a:t>Пусть не сразу все дается</a:t>
            </a:r>
            <a:br>
              <a:rPr lang="ru-RU" i="1" dirty="0" smtClean="0"/>
            </a:br>
            <a:r>
              <a:rPr lang="ru-RU" i="1" dirty="0" smtClean="0"/>
              <a:t>Поработать нам придется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125090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8" y="4572008"/>
            <a:ext cx="1067937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5" y="3786190"/>
            <a:ext cx="88582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928802"/>
            <a:ext cx="889948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9" y="3786190"/>
            <a:ext cx="858457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857488" y="714356"/>
            <a:ext cx="2747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Хорошо здоровым быть!</a:t>
            </a:r>
            <a:endParaRPr lang="ru-RU" sz="24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2000240"/>
            <a:ext cx="328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Закаляться, обливаться,</a:t>
            </a:r>
            <a:br>
              <a:rPr lang="ru-RU" i="1" dirty="0" smtClean="0"/>
            </a:br>
            <a:r>
              <a:rPr lang="ru-RU" i="1" dirty="0" smtClean="0"/>
              <a:t>Спортом разным заниматься!</a:t>
            </a:r>
            <a:br>
              <a:rPr lang="ru-RU" i="1" dirty="0" smtClean="0"/>
            </a:br>
            <a:r>
              <a:rPr lang="ru-RU" i="1" dirty="0" smtClean="0"/>
              <a:t>И болезней не боясь,</a:t>
            </a:r>
            <a:br>
              <a:rPr lang="ru-RU" i="1" dirty="0" smtClean="0"/>
            </a:br>
            <a:r>
              <a:rPr lang="ru-RU" i="1" dirty="0" smtClean="0"/>
              <a:t>В тёплом доме не таясь, </a:t>
            </a:r>
            <a:br>
              <a:rPr lang="ru-RU" i="1" dirty="0" smtClean="0"/>
            </a:br>
            <a:r>
              <a:rPr lang="ru-RU" i="1" dirty="0" smtClean="0"/>
              <a:t>По Земле гулять свободно, </a:t>
            </a:r>
            <a:br>
              <a:rPr lang="ru-RU" i="1" dirty="0" smtClean="0"/>
            </a:br>
            <a:r>
              <a:rPr lang="ru-RU" i="1" dirty="0" smtClean="0"/>
              <a:t>Красоте дивясь природной!!!</a:t>
            </a:r>
            <a:br>
              <a:rPr lang="ru-RU" i="1" dirty="0" smtClean="0"/>
            </a:br>
            <a:r>
              <a:rPr lang="ru-RU" i="1" dirty="0" smtClean="0"/>
              <a:t>Вот тогда начнёте жить!</a:t>
            </a:r>
            <a:br>
              <a:rPr lang="ru-RU" i="1" dirty="0" smtClean="0"/>
            </a:br>
            <a:r>
              <a:rPr lang="ru-RU" i="1" dirty="0" smtClean="0"/>
              <a:t>Здорово здоровым быть!!! </a:t>
            </a:r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071678"/>
            <a:ext cx="12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71472" y="500043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Наша «Ромашка». Первый день в группе .</a:t>
            </a:r>
            <a:endParaRPr lang="ru-RU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9" y="2285992"/>
            <a:ext cx="782638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70" y="3929066"/>
            <a:ext cx="728663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643314"/>
            <a:ext cx="68817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000504"/>
            <a:ext cx="801583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500570"/>
            <a:ext cx="62279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5852" y="2000240"/>
            <a:ext cx="548541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1857364"/>
            <a:ext cx="805827" cy="13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7500958" y="3357562"/>
            <a:ext cx="16430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Ох! Тяжела </a:t>
            </a:r>
            <a:r>
              <a:rPr lang="ru-RU" i="1" dirty="0" err="1" smtClean="0"/>
              <a:t>работа-содержать</a:t>
            </a:r>
            <a:r>
              <a:rPr lang="ru-RU" i="1" dirty="0" smtClean="0"/>
              <a:t> группу в чистоте! 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5786" y="3571876"/>
            <a:ext cx="219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Нам очень хорошо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med" advClick="0" advTm="5000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714357"/>
            <a:ext cx="44291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Рано утром просыпайся,</a:t>
            </a:r>
          </a:p>
          <a:p>
            <a:r>
              <a:rPr lang="ru-RU" sz="2800" i="1" dirty="0" smtClean="0"/>
              <a:t>Всем на свете улыбайся.</a:t>
            </a:r>
          </a:p>
          <a:p>
            <a:r>
              <a:rPr lang="ru-RU" sz="2800" i="1" dirty="0" smtClean="0"/>
              <a:t>И зарядкой занимайся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2" y="857232"/>
            <a:ext cx="120056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214554"/>
            <a:ext cx="1154677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4" y="4857760"/>
            <a:ext cx="120056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5" y="5143512"/>
            <a:ext cx="1207833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3071810"/>
            <a:ext cx="1250901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5720" y="4286256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Каждый день по утрам</a:t>
            </a:r>
            <a:br>
              <a:rPr lang="ru-RU" i="1" dirty="0" smtClean="0"/>
            </a:br>
            <a:r>
              <a:rPr lang="ru-RU" i="1" dirty="0" smtClean="0"/>
              <a:t>делаем зарядку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357951" y="300037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Малыши, малыши- </a:t>
            </a:r>
            <a:br>
              <a:rPr lang="ru-RU" i="1" dirty="0" smtClean="0"/>
            </a:br>
            <a:r>
              <a:rPr lang="ru-RU" i="1" dirty="0" smtClean="0"/>
              <a:t>Дружные ребятки.</a:t>
            </a:r>
            <a:br>
              <a:rPr lang="ru-RU" i="1" dirty="0" smtClean="0"/>
            </a:br>
            <a:r>
              <a:rPr lang="ru-RU" i="1" dirty="0" smtClean="0"/>
              <a:t>Малыши, малыши</a:t>
            </a:r>
            <a:br>
              <a:rPr lang="ru-RU" i="1" dirty="0" smtClean="0"/>
            </a:br>
            <a:r>
              <a:rPr lang="ru-RU" i="1" dirty="0" smtClean="0"/>
              <a:t>Сделали зарядку.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428993" y="5072074"/>
            <a:ext cx="22145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Физкульт-ура!</a:t>
            </a:r>
            <a:br>
              <a:rPr lang="ru-RU" i="1" dirty="0" smtClean="0"/>
            </a:br>
            <a:r>
              <a:rPr lang="ru-RU" i="1" dirty="0" smtClean="0"/>
              <a:t>Физкульт-ура!</a:t>
            </a:r>
            <a:br>
              <a:rPr lang="ru-RU" i="1" dirty="0" smtClean="0"/>
            </a:br>
            <a:r>
              <a:rPr lang="ru-RU" i="1" dirty="0" smtClean="0"/>
              <a:t>В спортивный зал</a:t>
            </a:r>
            <a:br>
              <a:rPr lang="ru-RU" i="1" dirty="0" smtClean="0"/>
            </a:br>
            <a:r>
              <a:rPr lang="ru-RU" i="1" dirty="0" smtClean="0"/>
              <a:t>Бежать пора!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ransition spd="med" advClick="0" advTm="5000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714488"/>
            <a:ext cx="1154677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1154677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214686"/>
            <a:ext cx="1154677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429132"/>
            <a:ext cx="1346503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58" y="521495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Расскажу вам </a:t>
            </a:r>
            <a:r>
              <a:rPr lang="ru-RU" i="1" dirty="0" err="1" smtClean="0"/>
              <a:t>попорядку</a:t>
            </a:r>
            <a:r>
              <a:rPr lang="ru-RU" i="1" dirty="0" smtClean="0"/>
              <a:t>,</a:t>
            </a:r>
            <a:br>
              <a:rPr lang="ru-RU" i="1" dirty="0" smtClean="0"/>
            </a:br>
            <a:r>
              <a:rPr lang="ru-RU" i="1" dirty="0" smtClean="0"/>
              <a:t>Как я делаю </a:t>
            </a:r>
            <a:r>
              <a:rPr lang="ru-RU" b="1" i="1" dirty="0" smtClean="0"/>
              <a:t>зарядку</a:t>
            </a:r>
            <a:r>
              <a:rPr lang="ru-RU" i="1" dirty="0" smtClean="0"/>
              <a:t>:</a:t>
            </a:r>
            <a:br>
              <a:rPr lang="ru-RU" i="1" dirty="0" smtClean="0"/>
            </a:br>
            <a:r>
              <a:rPr lang="ru-RU" i="1" dirty="0" smtClean="0"/>
              <a:t>Ноги вверх, направо в бок,</a:t>
            </a:r>
            <a:br>
              <a:rPr lang="ru-RU" i="1" dirty="0" smtClean="0"/>
            </a:br>
            <a:r>
              <a:rPr lang="ru-RU" i="1" dirty="0" smtClean="0"/>
              <a:t>Оттяну чуть-чуть носок.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3143248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Вот уже вставать пора!</a:t>
            </a:r>
            <a:br>
              <a:rPr lang="ru-RU" i="1" dirty="0" smtClean="0"/>
            </a:br>
            <a:r>
              <a:rPr lang="ru-RU" i="1" dirty="0" smtClean="0"/>
              <a:t>Просыпайся, детвора!!!</a:t>
            </a:r>
            <a:endParaRPr lang="ru-RU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43306" y="85723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Палки в руки мы возьмём</a:t>
            </a:r>
          </a:p>
          <a:p>
            <a:r>
              <a:rPr lang="ru-RU" i="1" dirty="0" smtClean="0"/>
              <a:t>И поднимем ловко!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14744" y="3429000"/>
            <a:ext cx="200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Так мы просыпаемся,</a:t>
            </a:r>
          </a:p>
          <a:p>
            <a:r>
              <a:rPr lang="ru-RU" i="1" dirty="0" smtClean="0"/>
              <a:t>Очень стараемся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ovan\Рабочий стол\фото ромашка\оздоровительная работа\IMG_4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700375" cy="936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7" y="714356"/>
            <a:ext cx="67343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8" y="785794"/>
            <a:ext cx="592625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24" y="785794"/>
            <a:ext cx="700375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4429132"/>
            <a:ext cx="75425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2714620"/>
            <a:ext cx="75425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63" y="3857628"/>
            <a:ext cx="80812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2857496"/>
            <a:ext cx="700375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9" y="4857759"/>
            <a:ext cx="700375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5140" y="2714620"/>
            <a:ext cx="96223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72342" y="4786322"/>
            <a:ext cx="673438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714744" y="2571744"/>
            <a:ext cx="2028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Что такое чистым быть?</a:t>
            </a:r>
          </a:p>
          <a:p>
            <a:r>
              <a:rPr lang="ru-RU" i="1" dirty="0" smtClean="0"/>
              <a:t>       Руки чаще с мылом мыть. 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00364" y="538211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43042" y="5715016"/>
            <a:ext cx="27860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Кусочек мыла я возьму,</a:t>
            </a:r>
            <a:endParaRPr lang="ru-RU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И ладошки им потру.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Arial" pitchFamily="34" charset="0"/>
            </a:endParaRP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4857752" y="4143380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мы делаем расчёской? </a:t>
            </a:r>
            <a:endParaRPr lang="ru-RU" sz="1100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Алисе делаем причёску. </a:t>
            </a:r>
            <a:endParaRPr lang="ru-RU" sz="2800" i="1" dirty="0" smtClean="0"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642918"/>
            <a:ext cx="12144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Мы </a:t>
            </a:r>
            <a:r>
              <a:rPr lang="ru-RU" sz="1600" i="1" dirty="0" err="1" smtClean="0"/>
              <a:t>причесаныи</a:t>
            </a:r>
            <a:r>
              <a:rPr lang="ru-RU" sz="1600" i="1" dirty="0" smtClean="0"/>
              <a:t> опрятны,</a:t>
            </a:r>
            <a:br>
              <a:rPr lang="ru-RU" sz="1600" i="1" dirty="0" smtClean="0"/>
            </a:br>
            <a:r>
              <a:rPr lang="ru-RU" sz="1600" i="1" dirty="0" smtClean="0"/>
              <a:t>в садике все уже в порядке!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14480" y="714356"/>
            <a:ext cx="13573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Без водички – как прожить ! ?</a:t>
            </a:r>
            <a:br>
              <a:rPr lang="ru-RU" sz="1600" i="1" dirty="0" smtClean="0"/>
            </a:br>
            <a:r>
              <a:rPr lang="ru-RU" sz="1600" i="1" dirty="0" smtClean="0"/>
              <a:t>Слушаю и удивляюсь,</a:t>
            </a:r>
            <a:br>
              <a:rPr lang="ru-RU" sz="1600" i="1" dirty="0" smtClean="0"/>
            </a:br>
            <a:r>
              <a:rPr lang="ru-RU" sz="1600" i="1" dirty="0" smtClean="0"/>
              <a:t>Потихоньку умываюсь.</a:t>
            </a:r>
            <a:br>
              <a:rPr lang="ru-RU" sz="1600" i="1" dirty="0" smtClean="0"/>
            </a:br>
            <a:endParaRPr lang="ru-RU" sz="1600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85992"/>
            <a:ext cx="1106566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306" y="642918"/>
            <a:ext cx="69098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14" y="2143115"/>
            <a:ext cx="75425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54" y="785793"/>
            <a:ext cx="781187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714752"/>
            <a:ext cx="1154678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714488"/>
            <a:ext cx="750337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5143512"/>
            <a:ext cx="1154677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5206" y="4714884"/>
            <a:ext cx="859934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53" y="2643182"/>
            <a:ext cx="760116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3240" y="4857760"/>
            <a:ext cx="1005454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2286000" y="3929066"/>
            <a:ext cx="285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Ну, давай хоть накормлю я…</a:t>
            </a:r>
            <a:endParaRPr lang="ru-RU" sz="1100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Я сама! Я сам!)</a:t>
            </a:r>
            <a:endParaRPr lang="ru-RU" sz="2800" i="1" dirty="0" smtClean="0">
              <a:latin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4942" y="4786322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Кушай Даня, кашу сам!</a:t>
            </a:r>
            <a:endParaRPr lang="ru-RU" sz="1100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Скушай-ка за папу  ложку,</a:t>
            </a:r>
            <a:endParaRPr lang="ru-RU" sz="1100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Подрастешь ещё немножко!</a:t>
            </a:r>
            <a:endParaRPr lang="ru-RU" sz="2800" i="1" dirty="0" smtClean="0">
              <a:latin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7158" y="857232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обед съедаю сам.</a:t>
            </a:r>
            <a:br>
              <a:rPr lang="ru-RU" i="1" dirty="0" smtClean="0"/>
            </a:br>
            <a:r>
              <a:rPr lang="ru-RU" i="1" dirty="0" smtClean="0"/>
              <a:t>Открываю рот – и АМ! 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72330" y="2786058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Перепачкалась я в свёкле- очень вкусная она!</a:t>
            </a:r>
            <a:endParaRPr lang="ru-RU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43306" y="571480"/>
            <a:ext cx="19288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Чтобы быть всегда здоровым,</a:t>
            </a:r>
            <a:br>
              <a:rPr lang="ru-RU" i="1" dirty="0" smtClean="0"/>
            </a:br>
            <a:r>
              <a:rPr lang="ru-RU" i="1" dirty="0" smtClean="0"/>
              <a:t>детям кушать утром нужно</a:t>
            </a:r>
            <a:br>
              <a:rPr lang="ru-RU" i="1" dirty="0" smtClean="0"/>
            </a:br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857364"/>
            <a:ext cx="115254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2357430"/>
            <a:ext cx="115254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15254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90" y="4572008"/>
            <a:ext cx="1104518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5214950"/>
            <a:ext cx="4071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Пообедали? Ну вот! </a:t>
            </a:r>
            <a:br>
              <a:rPr lang="ru-RU" i="1" dirty="0" smtClean="0"/>
            </a:br>
            <a:r>
              <a:rPr lang="ru-RU" i="1" dirty="0" smtClean="0"/>
              <a:t>Что должны сказать? - Спасибо! 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28993" y="2786058"/>
            <a:ext cx="22145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Дети, милые мои!</a:t>
            </a:r>
            <a:br>
              <a:rPr lang="ru-RU" i="1" dirty="0" smtClean="0"/>
            </a:br>
            <a:r>
              <a:rPr lang="ru-RU" i="1" dirty="0" smtClean="0"/>
              <a:t>Мойте руки хорошенько, </a:t>
            </a:r>
            <a:br>
              <a:rPr lang="ru-RU" i="1" dirty="0" smtClean="0"/>
            </a:br>
            <a:r>
              <a:rPr lang="ru-RU" i="1" dirty="0" smtClean="0"/>
              <a:t>Не жалейте мыла! </a:t>
            </a:r>
            <a:br>
              <a:rPr lang="ru-RU" i="1" dirty="0" smtClean="0"/>
            </a:br>
            <a:r>
              <a:rPr lang="ru-RU" i="1" dirty="0" smtClean="0"/>
              <a:t>Я уж стол накрыла.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3143248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Кошки поели,                       мышки поели.</a:t>
            </a:r>
          </a:p>
          <a:p>
            <a:r>
              <a:rPr lang="ru-RU" i="1" dirty="0" smtClean="0"/>
              <a:t>А ты ещё нет? Где твоя ложечка? Скушай хоть немножечко.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1" y="4071942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 кто кашку кушает,</a:t>
            </a:r>
          </a:p>
          <a:p>
            <a:r>
              <a:rPr lang="ru-RU" i="1" dirty="0" smtClean="0"/>
              <a:t>Вырастает  сильным, здоровым</a:t>
            </a:r>
          </a:p>
          <a:p>
            <a:r>
              <a:rPr lang="ru-RU" i="1" dirty="0" smtClean="0"/>
              <a:t>И красивым!</a:t>
            </a:r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071545"/>
            <a:ext cx="882121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8" y="3643313"/>
            <a:ext cx="712117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9" y="928669"/>
            <a:ext cx="608168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32" y="4714883"/>
            <a:ext cx="781187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2928934"/>
            <a:ext cx="1299013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928670"/>
            <a:ext cx="1154677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65" y="4500569"/>
            <a:ext cx="835061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5984" y="4714884"/>
            <a:ext cx="90643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13" y="714356"/>
            <a:ext cx="566759" cy="9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72066" y="3214687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- </a:t>
            </a:r>
            <a:r>
              <a:rPr lang="ru-RU" i="1" dirty="0" smtClean="0"/>
              <a:t>Давай будем одеваться…</a:t>
            </a:r>
            <a:endParaRPr lang="ru-RU" b="1" i="1" dirty="0" smtClean="0"/>
          </a:p>
          <a:p>
            <a:r>
              <a:rPr lang="ru-RU" i="1" dirty="0" smtClean="0"/>
              <a:t> - Я сама! Я сам! – </a:t>
            </a:r>
          </a:p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9322" y="5357826"/>
            <a:ext cx="26850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Старые ботиночки,</a:t>
            </a:r>
            <a:endParaRPr lang="ru-RU" sz="1100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в ботинках дырочки,</a:t>
            </a:r>
            <a:endParaRPr lang="ru-RU" sz="1100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 </a:t>
            </a:r>
            <a:r>
              <a:rPr lang="ru-RU" i="1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шнурочки</a:t>
            </a: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продеваю,</a:t>
            </a:r>
            <a:endParaRPr lang="ru-RU" sz="1100" i="1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ботинки зашиваю.</a:t>
            </a:r>
            <a:endParaRPr lang="ru-RU" sz="2800" i="1" dirty="0" smtClean="0"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2571744"/>
            <a:ext cx="2872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Всё наденем по порядку,</a:t>
            </a:r>
          </a:p>
          <a:p>
            <a:r>
              <a:rPr lang="ru-RU" i="1" dirty="0" smtClean="0"/>
              <a:t>Уходя, закроем шкаф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715008" y="642919"/>
            <a:ext cx="13573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Я сниму сапожки сам и поставлю </a:t>
            </a:r>
            <a:br>
              <a:rPr lang="ru-RU" i="1" dirty="0" smtClean="0"/>
            </a:br>
            <a:r>
              <a:rPr lang="ru-RU" i="1" dirty="0" smtClean="0"/>
              <a:t>в шкафчик сам!</a:t>
            </a:r>
          </a:p>
          <a:p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66" y="1071546"/>
            <a:ext cx="781187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857496"/>
            <a:ext cx="781187" cy="10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62" y="857232"/>
            <a:ext cx="888935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214818"/>
            <a:ext cx="80812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63" y="1571612"/>
            <a:ext cx="835218" cy="11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429000"/>
            <a:ext cx="577075" cy="1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00232" y="4357694"/>
            <a:ext cx="1200563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55" y="3929066"/>
            <a:ext cx="80962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43174" y="1285860"/>
            <a:ext cx="755650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000497" y="207167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Побежали умываться,</a:t>
            </a:r>
            <a:br>
              <a:rPr lang="ru-RU" i="1" dirty="0" smtClean="0"/>
            </a:br>
            <a:r>
              <a:rPr lang="ru-RU" i="1" dirty="0" smtClean="0"/>
              <a:t>Причесаться, одеваться!</a:t>
            </a:r>
            <a:endParaRPr lang="ru-RU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85919" y="257174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Одёжкин</a:t>
            </a:r>
            <a:r>
              <a:rPr lang="ru-RU" i="1" dirty="0" smtClean="0"/>
              <a:t> домик,</a:t>
            </a:r>
            <a:br>
              <a:rPr lang="ru-RU" i="1" dirty="0" smtClean="0"/>
            </a:br>
            <a:r>
              <a:rPr lang="ru-RU" i="1" dirty="0" smtClean="0"/>
              <a:t>Шкафчик мой,</a:t>
            </a:r>
          </a:p>
          <a:p>
            <a:r>
              <a:rPr lang="ru-RU" i="1" dirty="0" smtClean="0"/>
              <a:t>И в нём всегда порядок .</a:t>
            </a:r>
            <a:endParaRPr lang="ru-RU" i="1" dirty="0"/>
          </a:p>
        </p:txBody>
      </p:sp>
    </p:spTree>
  </p:cSld>
  <p:clrMapOvr>
    <a:masterClrMapping/>
  </p:clrMapOvr>
  <p:transition spd="med" advClick="0" advTm="500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556</TotalTime>
  <Words>400</Words>
  <Application>Microsoft Office PowerPoint</Application>
  <PresentationFormat>Экран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 «Здоровый малыш –наше будущее!»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Vova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«Будь здоров, Малыш!»</dc:title>
  <dc:creator>Vova</dc:creator>
  <cp:lastModifiedBy>Vova</cp:lastModifiedBy>
  <cp:revision>68</cp:revision>
  <dcterms:created xsi:type="dcterms:W3CDTF">2013-09-29T17:47:30Z</dcterms:created>
  <dcterms:modified xsi:type="dcterms:W3CDTF">2013-11-27T18:51:46Z</dcterms:modified>
</cp:coreProperties>
</file>