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02" autoAdjust="0"/>
  </p:normalViewPr>
  <p:slideViewPr>
    <p:cSldViewPr>
      <p:cViewPr varScale="1">
        <p:scale>
          <a:sx n="50" d="100"/>
          <a:sy n="50" d="100"/>
        </p:scale>
        <p:origin x="-82" y="-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100D-EA34-4970-BE57-93AB26496016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4B38-A2FC-4AF4-B156-90D2FD47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У меня – спортивная семья!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00800" cy="1752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Спортивное развлечение  для детей 6-7 лет и </a:t>
            </a:r>
            <a:r>
              <a:rPr lang="ru-RU" sz="1800" dirty="0" smtClean="0">
                <a:solidFill>
                  <a:srgbClr val="7030A0"/>
                </a:solidFill>
              </a:rPr>
              <a:t>родителей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Подготовила и провела </a:t>
            </a:r>
            <a:r>
              <a:rPr lang="ru-RU" sz="2000" dirty="0" err="1" smtClean="0">
                <a:solidFill>
                  <a:srgbClr val="7030A0"/>
                </a:solidFill>
              </a:rPr>
              <a:t>Летова</a:t>
            </a:r>
            <a:r>
              <a:rPr lang="ru-RU" sz="2000" dirty="0" smtClean="0">
                <a:solidFill>
                  <a:srgbClr val="7030A0"/>
                </a:solidFill>
              </a:rPr>
              <a:t> Ирина Константиновна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воспитатель ГБДОУ детский сад №81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Московского района </a:t>
            </a:r>
          </a:p>
        </p:txBody>
      </p:sp>
      <p:pic>
        <p:nvPicPr>
          <p:cNvPr id="4" name="Рисунок 3" descr="д спор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4725144"/>
            <a:ext cx="2603429" cy="20013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3691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8640"/>
            <a:ext cx="3456384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Цели и задачи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00808"/>
            <a:ext cx="2448272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-привлечь внимание родителей к развитию физических способностей ребенка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73016"/>
            <a:ext cx="3024336" cy="1130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продолжать формировать потребность семьи в здоровом образе жизни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628800"/>
            <a:ext cx="2808312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-способствовать эмоциональному сближению детей с другими членами семьи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700808"/>
            <a:ext cx="2304256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-прививать любовь к физкультуре и спорту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068960"/>
            <a:ext cx="2880320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-развивать физические качества детей, умение проявлять творчество в двигательно-игровой деятельности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373216"/>
            <a:ext cx="8352928" cy="11521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</a:rPr>
              <a:t>Оборудование:</a:t>
            </a:r>
          </a:p>
          <a:p>
            <a:r>
              <a:rPr lang="ru-RU" dirty="0" smtClean="0"/>
              <a:t>Разноцветные галстуки, ложки, ленты, мячи разного  диаметра, нетрадиционное спортивное оборудование, обручи, диск со спортивной музыкой, грамоты, подарки.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Ход мероприятия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41044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Звучит музыка: спорт. </a:t>
            </a:r>
            <a:r>
              <a:rPr lang="ru-RU" dirty="0"/>
              <a:t>м</a:t>
            </a:r>
            <a:r>
              <a:rPr lang="ru-RU" dirty="0" smtClean="0"/>
              <a:t>арши и др.</a:t>
            </a:r>
          </a:p>
          <a:p>
            <a:r>
              <a:rPr lang="ru-RU" dirty="0" smtClean="0"/>
              <a:t>Зрители занимают места « на трибуне»</a:t>
            </a:r>
          </a:p>
          <a:p>
            <a:r>
              <a:rPr lang="ru-RU" dirty="0" smtClean="0"/>
              <a:t>Участникам соревнований вед. предлагает выбрать цветные галстуки и придумать название команды, </a:t>
            </a:r>
            <a:r>
              <a:rPr lang="ru-RU" dirty="0" err="1" smtClean="0"/>
              <a:t>вкл</a:t>
            </a:r>
            <a:r>
              <a:rPr lang="ru-RU" dirty="0" smtClean="0"/>
              <a:t>. цвет галстука.</a:t>
            </a:r>
          </a:p>
          <a:p>
            <a:r>
              <a:rPr lang="ru-RU" dirty="0" smtClean="0"/>
              <a:t>Стихает музыка.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Вед.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собрались? Все здоровы?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Бегать и играть готовы?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Ну тогда подтянись!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На разминку становись!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Командам построиться!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Вед. </a:t>
            </a:r>
            <a:r>
              <a:rPr lang="ru-RU" dirty="0" smtClean="0"/>
              <a:t>Представляет команды (Красная звезда, Синий </a:t>
            </a:r>
            <a:r>
              <a:rPr lang="ru-RU" dirty="0" err="1" smtClean="0"/>
              <a:t>смурфик</a:t>
            </a:r>
            <a:r>
              <a:rPr lang="ru-RU" dirty="0" smtClean="0"/>
              <a:t>, Зеленая ящерица, Желтый подсолнух, Вишневый попугай), судью, объявляет условия соревнований(одновременно выступают 2 команды), систему оценок ( по пятибалльной шкале).</a:t>
            </a:r>
          </a:p>
          <a:p>
            <a:r>
              <a:rPr lang="ru-RU" dirty="0" smtClean="0"/>
              <a:t>Звучит музыка. Команды идут по кругу под аплодисменты зрителей.  </a:t>
            </a:r>
            <a:endParaRPr lang="ru-RU" dirty="0"/>
          </a:p>
        </p:txBody>
      </p:sp>
      <p:pic>
        <p:nvPicPr>
          <p:cNvPr id="4" name="Рисунок 3" descr="P1020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717032"/>
            <a:ext cx="3899925" cy="29249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Рисунок 4" descr="P1020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0648"/>
            <a:ext cx="3851920" cy="28889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42900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Ведущий</a:t>
            </a:r>
            <a:r>
              <a:rPr lang="ru-RU" dirty="0" smtClean="0"/>
              <a:t>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должны сейчас размяться,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Прежде, чем соревноваться.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Упражнение выполняйте,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мной дружно повторяйте!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Проводит конкурс 2</a:t>
            </a:r>
            <a:r>
              <a:rPr lang="ru-RU" dirty="0" smtClean="0"/>
              <a:t>: «Везем тележку» Показывает на примере как надо встать и двигаться: дети на </a:t>
            </a:r>
            <a:r>
              <a:rPr lang="ru-RU" dirty="0" err="1" smtClean="0"/>
              <a:t>руках,взрослые</a:t>
            </a:r>
            <a:r>
              <a:rPr lang="ru-RU" dirty="0" smtClean="0"/>
              <a:t> держат за ноги сзади, «тележка» двигается вперед.</a:t>
            </a:r>
            <a:endParaRPr lang="ru-RU" dirty="0"/>
          </a:p>
        </p:txBody>
      </p:sp>
      <p:pic>
        <p:nvPicPr>
          <p:cNvPr id="3" name="Рисунок 2" descr="P1020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4283968" cy="32129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23528" y="548680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Ведущий: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Хороши у нас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команды:дружные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веселые!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ребята-смелые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взрослые-умелые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Проводится конкурс 1 </a:t>
            </a:r>
            <a:r>
              <a:rPr lang="ru-RU" dirty="0" smtClean="0"/>
              <a:t>– «Пронести мячик на ложке»</a:t>
            </a:r>
          </a:p>
        </p:txBody>
      </p:sp>
      <p:pic>
        <p:nvPicPr>
          <p:cNvPr id="6" name="Рисунок 5" descr="P1020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6632"/>
            <a:ext cx="4283968" cy="32129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Вед.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опять прошу внимания!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Предстоят соревнования!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за всеми наблюдаем-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Самых лучших выбираем.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Проводит конкурс 3 </a:t>
            </a:r>
            <a:r>
              <a:rPr lang="ru-RU" dirty="0" smtClean="0"/>
              <a:t>«Прыжки со связанными ногами» Участникам связывают ноги лентами, команда берется за руки и передвигается вперед прыжками.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501008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Вед </a:t>
            </a:r>
            <a:r>
              <a:rPr lang="ru-RU" dirty="0" smtClean="0"/>
              <a:t>. Просит детей отгадать какой конкурс будет следующий?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Круглый,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мягкий,полосатый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Нравится он всем ребятам.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пол брось его легко –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подпрыгнет высоко!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Проводит конкурс 4 </a:t>
            </a:r>
            <a:r>
              <a:rPr lang="ru-RU" dirty="0" smtClean="0"/>
              <a:t>«Пронеси мяч» Участники сжимают мяч ногами в области коленей, берутся за руки, продвигаются вперед </a:t>
            </a:r>
            <a:endParaRPr lang="ru-RU" dirty="0"/>
          </a:p>
        </p:txBody>
      </p:sp>
      <p:pic>
        <p:nvPicPr>
          <p:cNvPr id="4" name="Рисунок 3" descr="P1020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692696"/>
            <a:ext cx="4032448" cy="53765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ВЕД.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проводит конкурс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зрителей.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Вопросы: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спорт. игры с мячом вы знаете? (футбол, хоккей, волейбол)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Как наз. спортивный наставник? ( тренер)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наз. начало и конец в беге? ( старт, финиш)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помогает быть здоровым, сильным, ловким, смелым? (спорт)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Активные зрители награждаются призами.</a:t>
            </a:r>
          </a:p>
        </p:txBody>
      </p:sp>
      <p:pic>
        <p:nvPicPr>
          <p:cNvPr id="3" name="Рисунок 2" descr="P1020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488" y="188640"/>
            <a:ext cx="4320480" cy="32403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" name="Рисунок 3" descr="P1020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4320480" cy="32403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51520" y="414908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Вед. </a:t>
            </a:r>
          </a:p>
          <a:p>
            <a:r>
              <a:rPr lang="ru-RU" dirty="0" smtClean="0"/>
              <a:t>У нас игры и смех.</a:t>
            </a:r>
          </a:p>
          <a:p>
            <a:r>
              <a:rPr lang="ru-RU" dirty="0" smtClean="0"/>
              <a:t>Ведь спортивные забавы</a:t>
            </a:r>
          </a:p>
          <a:p>
            <a:r>
              <a:rPr lang="ru-RU" dirty="0" smtClean="0"/>
              <a:t>Приготовлены для всех!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5892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Проводится конкурс 6 </a:t>
            </a:r>
            <a:r>
              <a:rPr lang="ru-RU" dirty="0" smtClean="0"/>
              <a:t>«Трудный путь»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Вед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обращается к участникам: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Дружно домик занимайте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 с семейством обживайте.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Наша лучшая игра вам понравится должна!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Проводится игра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«Кто лишний?» Команды занимают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домики-обручи.Под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музыку все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двиг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кругу,вед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убирает один обруч, муз замолкает,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уч-ки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занимают «домики»,оставшаяся команда выбывает из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игры,и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т. д. пока не останется одна команда-победитель. 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P1020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9504" y="188640"/>
            <a:ext cx="4320480" cy="32403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179512" y="344168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Вед</a:t>
            </a:r>
            <a:r>
              <a:rPr lang="ru-RU" dirty="0" smtClean="0"/>
              <a:t>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Провели мы состязанья.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желаем на прощание: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Всем здоровье укреплять,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Дух и тело развивать.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диване не валяться,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Вместе спортом заниматься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Команды строятся для награждения. Судья объявляет результаты, награждение и фото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уч-ов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зрителей.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Вед</a:t>
            </a:r>
            <a:r>
              <a:rPr lang="ru-RU" dirty="0" smtClean="0"/>
              <a:t>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Родители и дети, приходите снова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Дружите со спортом и будьте здоровы!</a:t>
            </a:r>
          </a:p>
        </p:txBody>
      </p:sp>
      <p:pic>
        <p:nvPicPr>
          <p:cNvPr id="12" name="Рисунок 11" descr="P1020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861048"/>
            <a:ext cx="3419872" cy="256490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598</Words>
  <Application>Microsoft Office PowerPoint</Application>
  <PresentationFormat>Экран (4:3)</PresentationFormat>
  <Paragraphs>80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 меня – спортивная семья!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меня – спортивная семья!</dc:title>
  <dc:creator>user</dc:creator>
  <cp:lastModifiedBy>user</cp:lastModifiedBy>
  <cp:revision>55</cp:revision>
  <dcterms:created xsi:type="dcterms:W3CDTF">2012-11-20T14:55:54Z</dcterms:created>
  <dcterms:modified xsi:type="dcterms:W3CDTF">2013-11-13T21:23:08Z</dcterms:modified>
</cp:coreProperties>
</file>