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F74B-99AE-4A3C-AD99-986569937E76}" type="datetimeFigureOut">
              <a:rPr lang="ru-RU" smtClean="0"/>
              <a:t>06.04.2012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C7BD-3B3F-4726-AC3A-43FE66936B0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F74B-99AE-4A3C-AD99-986569937E76}" type="datetimeFigureOut">
              <a:rPr lang="ru-RU" smtClean="0"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C7BD-3B3F-4726-AC3A-43FE66936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F74B-99AE-4A3C-AD99-986569937E76}" type="datetimeFigureOut">
              <a:rPr lang="ru-RU" smtClean="0"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C7BD-3B3F-4726-AC3A-43FE66936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F74B-99AE-4A3C-AD99-986569937E76}" type="datetimeFigureOut">
              <a:rPr lang="ru-RU" smtClean="0"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C7BD-3B3F-4726-AC3A-43FE66936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F74B-99AE-4A3C-AD99-986569937E76}" type="datetimeFigureOut">
              <a:rPr lang="ru-RU" smtClean="0"/>
              <a:t>06.04.2012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BEC7BD-3B3F-4726-AC3A-43FE66936B0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F74B-99AE-4A3C-AD99-986569937E76}" type="datetimeFigureOut">
              <a:rPr lang="ru-RU" smtClean="0"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C7BD-3B3F-4726-AC3A-43FE66936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F74B-99AE-4A3C-AD99-986569937E76}" type="datetimeFigureOut">
              <a:rPr lang="ru-RU" smtClean="0"/>
              <a:t>06.04.2012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C7BD-3B3F-4726-AC3A-43FE66936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F74B-99AE-4A3C-AD99-986569937E76}" type="datetimeFigureOut">
              <a:rPr lang="ru-RU" smtClean="0"/>
              <a:t>06.04.2012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C7BD-3B3F-4726-AC3A-43FE66936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F74B-99AE-4A3C-AD99-986569937E76}" type="datetimeFigureOut">
              <a:rPr lang="ru-RU" smtClean="0"/>
              <a:t>06.04.2012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C7BD-3B3F-4726-AC3A-43FE66936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F74B-99AE-4A3C-AD99-986569937E76}" type="datetimeFigureOut">
              <a:rPr lang="ru-RU" smtClean="0"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C7BD-3B3F-4726-AC3A-43FE66936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7F74B-99AE-4A3C-AD99-986569937E76}" type="datetimeFigureOut">
              <a:rPr lang="ru-RU" smtClean="0"/>
              <a:t>06.04.2012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EC7BD-3B3F-4726-AC3A-43FE66936B0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ED7F74B-99AE-4A3C-AD99-986569937E76}" type="datetimeFigureOut">
              <a:rPr lang="ru-RU" smtClean="0"/>
              <a:t>06.04.2012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BEC7BD-3B3F-4726-AC3A-43FE66936B0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6864" cy="144016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Детство, опалённое войной.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170240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Такою все дышало тишиной,</a:t>
            </a:r>
            <a:br>
              <a:rPr lang="ru-RU" sz="2400" b="1" dirty="0" smtClean="0"/>
            </a:br>
            <a:r>
              <a:rPr lang="ru-RU" sz="2400" b="1" dirty="0" smtClean="0"/>
              <a:t>Что вся земля еще спала, казалось.</a:t>
            </a:r>
            <a:br>
              <a:rPr lang="ru-RU" sz="2400" b="1" dirty="0" smtClean="0"/>
            </a:br>
            <a:r>
              <a:rPr lang="ru-RU" sz="2400" b="1" dirty="0" smtClean="0"/>
              <a:t>Кто знал, что между миром и войной</a:t>
            </a:r>
            <a:br>
              <a:rPr lang="ru-RU" sz="2400" b="1" dirty="0" smtClean="0"/>
            </a:br>
            <a:r>
              <a:rPr lang="ru-RU" sz="2400" b="1" dirty="0" smtClean="0"/>
              <a:t>Всего каких-то пять минут осталось! (С. Щипачев</a:t>
            </a:r>
            <a:r>
              <a:rPr lang="ru-RU" sz="2000" dirty="0" smtClean="0"/>
              <a:t>)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027" name="Picture 3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3148730" cy="2361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Users\Win7\Desktop\ylica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424" y="3686857"/>
            <a:ext cx="2614744" cy="2988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in7\Desktop\088cc40f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0736"/>
            <a:ext cx="3231344" cy="236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1623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b="1" dirty="0" smtClean="0"/>
              <a:t>Был самый комариный месяц лета,</a:t>
            </a:r>
          </a:p>
          <a:p>
            <a:pPr marL="0" indent="0" algn="ctr">
              <a:buNone/>
            </a:pPr>
            <a:r>
              <a:rPr lang="ru-RU" sz="2400" b="1" dirty="0" smtClean="0"/>
              <a:t>Когда беда расправила крыла,</a:t>
            </a:r>
          </a:p>
          <a:p>
            <a:pPr marL="0" indent="0" algn="ctr">
              <a:buNone/>
            </a:pPr>
            <a:r>
              <a:rPr lang="ru-RU" sz="2400" b="1" dirty="0" smtClean="0"/>
              <a:t>Начавшись далеко-далеко где-то,</a:t>
            </a:r>
          </a:p>
          <a:p>
            <a:pPr marL="0" indent="0" algn="ctr">
              <a:buNone/>
            </a:pPr>
            <a:r>
              <a:rPr lang="ru-RU" sz="2400" b="1" dirty="0" smtClean="0"/>
              <a:t>Война печально в каждый дом вошла.</a:t>
            </a:r>
          </a:p>
          <a:p>
            <a:endParaRPr lang="ru-RU" dirty="0"/>
          </a:p>
        </p:txBody>
      </p:sp>
      <p:pic>
        <p:nvPicPr>
          <p:cNvPr id="2050" name="Picture 2" descr="C:\Users\Win7\Desktop\aboutm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348880"/>
            <a:ext cx="2769538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in7\Desktop\0BuhgolcF_PozharVDerevPE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427514"/>
            <a:ext cx="3047167" cy="3809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3593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Win7\Desktop\0a0fa562ecbd403080461baa35eef08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3497"/>
            <a:ext cx="2808311" cy="2849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Win7\Desktop\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957" y="277551"/>
            <a:ext cx="2785830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in7\Desktop\71285025_11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7551"/>
            <a:ext cx="2798781" cy="2849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Win7\Desktop\vvvv - 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7551"/>
            <a:ext cx="2894722" cy="2412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2" y="4797152"/>
            <a:ext cx="4878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Но всё же война и на детские плечи</a:t>
            </a:r>
          </a:p>
          <a:p>
            <a:pPr algn="ctr"/>
            <a:r>
              <a:rPr lang="ru-RU" sz="2400" b="1" dirty="0" smtClean="0"/>
              <a:t>Всей тяжестью взрослой легла.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84629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in7\Desktop\0012-012-Pionery-prifrontovoj-polosy-sozdavali-gruppy-osobogo-naznachenija-junyk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9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4289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in7\Desktop\hospital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192473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Win7\Desktop\1044b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20688"/>
            <a:ext cx="4794870" cy="31474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Win7\Desktop\f1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05064"/>
            <a:ext cx="3719561" cy="2526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11960" y="422108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В госпиталях ребята с медсёстрами и нянечками окружали раненых заботой и вниманием, поправляли постель, приносили пить, убирали помещение, а иногда помогали  забинтовывать  раненых.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0581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284" y="6248398"/>
            <a:ext cx="3959966" cy="395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Трудились дети наравне с взрослыми..</a:t>
            </a:r>
            <a:endParaRPr lang="ru-RU" sz="1800" b="1" dirty="0"/>
          </a:p>
        </p:txBody>
      </p:sp>
      <p:pic>
        <p:nvPicPr>
          <p:cNvPr id="5123" name="Picture 3" descr="C:\Users\Win7\Desktop\zavod4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89615"/>
            <a:ext cx="2808312" cy="3657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Win7\Desktop\B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501008"/>
            <a:ext cx="2562345" cy="303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Win7\Desktop\0027-045-Obuchenie-v-gody-vojn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7857"/>
            <a:ext cx="3845478" cy="2894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318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Дети во время войны помогали партизанам.</a:t>
            </a:r>
          </a:p>
        </p:txBody>
      </p:sp>
      <p:pic>
        <p:nvPicPr>
          <p:cNvPr id="6146" name="Picture 2" descr="C:\Users\Win7\Desktop\f8775a64f51aa46a487a8173a908606d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3056"/>
            <a:ext cx="3387824" cy="254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Win7\Desktop\06_05_09_vojj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97424"/>
            <a:ext cx="4282184" cy="2612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Win7\Desktop\post-117223628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557" y="868085"/>
            <a:ext cx="4125877" cy="3011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2443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in7\Desktop\d0bd02588f8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3847356" cy="28855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433197"/>
            <a:ext cx="3640137" cy="2773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378904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/>
              <a:t>Склонись, малыш, в поклоне низком</a:t>
            </a:r>
          </a:p>
          <a:p>
            <a:r>
              <a:rPr lang="ru-RU" sz="2400" b="1" dirty="0" smtClean="0"/>
              <a:t>Пред тем, кто вечно молодой</a:t>
            </a:r>
          </a:p>
          <a:p>
            <a:r>
              <a:rPr lang="ru-RU" sz="2400" b="1" dirty="0" smtClean="0"/>
              <a:t>Лежит под скромным обелиском</a:t>
            </a:r>
          </a:p>
          <a:p>
            <a:r>
              <a:rPr lang="ru-RU" sz="2400" b="1" dirty="0" smtClean="0"/>
              <a:t>С пятиконечною звездой.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8816381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107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Детство, опалённое войной.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Win7</dc:creator>
  <cp:lastModifiedBy>Win7</cp:lastModifiedBy>
  <cp:revision>9</cp:revision>
  <dcterms:created xsi:type="dcterms:W3CDTF">2012-01-23T05:36:12Z</dcterms:created>
  <dcterms:modified xsi:type="dcterms:W3CDTF">2012-04-06T08:03:31Z</dcterms:modified>
</cp:coreProperties>
</file>