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59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1" autoAdjust="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lena01solovey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aaam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ly.r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am.ru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04856" cy="12961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Тема: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Физическое воспитание в семье.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6480720" cy="388843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Comic Sans MS" pitchFamily="66" charset="0"/>
              </a:rPr>
              <a:t>Цель: </a:t>
            </a:r>
            <a:r>
              <a:rPr lang="ru-RU" sz="1600" i="1" dirty="0" smtClean="0">
                <a:solidFill>
                  <a:srgbClr val="FF0000"/>
                </a:solidFill>
                <a:latin typeface="Comic Sans MS" pitchFamily="66" charset="0"/>
              </a:rPr>
              <a:t>Ознакомить родителей с ролью физического воспитания в семье и необходимостью детей прививать навыки здорового образа жизни. Рассказать о подвижных играх. </a:t>
            </a:r>
            <a:endParaRPr lang="ru-RU" sz="1600" i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Comic Sans MS" pitchFamily="66" charset="0"/>
              </a:rPr>
              <a:t>Актуальность: </a:t>
            </a:r>
            <a:r>
              <a:rPr lang="ru-RU" sz="1600" i="1" dirty="0" smtClean="0">
                <a:solidFill>
                  <a:srgbClr val="FF0000"/>
                </a:solidFill>
                <a:latin typeface="Comic Sans MS" pitchFamily="66" charset="0"/>
              </a:rPr>
              <a:t>Так как мы живем в современном мире и</a:t>
            </a:r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1600" i="1" dirty="0" smtClean="0">
                <a:solidFill>
                  <a:srgbClr val="FF0000"/>
                </a:solidFill>
                <a:latin typeface="Comic Sans MS" pitchFamily="66" charset="0"/>
              </a:rPr>
              <a:t>из-за динамичного образа жизни не всегда уделяем внимание физическому воспитанию наших детей, хотя оно необходимо для полноценного развития ребенка.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Comic Sans MS" pitchFamily="66" charset="0"/>
              </a:rPr>
              <a:t>Презентацию подготовила: </a:t>
            </a:r>
            <a:r>
              <a:rPr lang="ru-RU" sz="1600" i="1" dirty="0" smtClean="0">
                <a:solidFill>
                  <a:srgbClr val="FF0000"/>
                </a:solidFill>
                <a:latin typeface="Comic Sans MS" pitchFamily="66" charset="0"/>
              </a:rPr>
              <a:t>Коротченко Алена Викторовна, инструктор по физической культуре.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Comic Sans MS" pitchFamily="66" charset="0"/>
              </a:rPr>
              <a:t>Название учреждения:</a:t>
            </a:r>
            <a:r>
              <a:rPr lang="ru-RU" sz="16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i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Муниципальное дошкольное </a:t>
            </a:r>
            <a:r>
              <a:rPr lang="ru-RU" sz="1600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образовательное </a:t>
            </a:r>
            <a:r>
              <a:rPr lang="ru-RU" sz="1600" i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автономное учреждение детский сад № 95 (МДОАУ № 95) г. Белогорск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Comic Sans MS" pitchFamily="66" charset="0"/>
              </a:rPr>
              <a:t>Контактная информация :</a:t>
            </a:r>
            <a:r>
              <a:rPr lang="ru-RU" sz="1600" i="1" dirty="0" smtClean="0">
                <a:solidFill>
                  <a:srgbClr val="FF0000"/>
                </a:solidFill>
                <a:latin typeface="Comic Sans MS" pitchFamily="66" charset="0"/>
              </a:rPr>
              <a:t>телефон 89246792034, </a:t>
            </a:r>
            <a:r>
              <a:rPr lang="en-US" sz="1600" i="1" u="sng" dirty="0" smtClean="0">
                <a:solidFill>
                  <a:srgbClr val="FF0000"/>
                </a:solidFill>
                <a:latin typeface="Comic Sans MS" pitchFamily="66" charset="0"/>
                <a:hlinkClick r:id="rId2"/>
              </a:rPr>
              <a:t>alena01solovey@mail.ru</a:t>
            </a:r>
            <a:r>
              <a:rPr lang="ru-RU" sz="1600" i="1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sz="16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1600" i="1" dirty="0" smtClean="0">
                <a:solidFill>
                  <a:srgbClr val="FF0000"/>
                </a:solidFill>
                <a:latin typeface="Comic Sans MS" pitchFamily="66" charset="0"/>
              </a:rPr>
              <a:t>Амурская область, </a:t>
            </a:r>
            <a:r>
              <a:rPr lang="ru-RU" sz="1600" i="1" dirty="0" err="1" smtClean="0">
                <a:solidFill>
                  <a:srgbClr val="FF0000"/>
                </a:solidFill>
                <a:latin typeface="Comic Sans MS" pitchFamily="66" charset="0"/>
              </a:rPr>
              <a:t>г.Белогорск</a:t>
            </a:r>
            <a:r>
              <a:rPr lang="ru-RU" sz="1600" i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ru-RU" sz="1600" i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Documents and Settings\User\Мои документы\Downloads\презз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14391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01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70609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Содержание.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Введение.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Цитата.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Что такое воспитание.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Признаки физически развитого ребенка.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Что необходимо для полноценного физического воспитания.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Рекомендации родителям.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Цитата для родителей.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5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3744416" cy="64807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Введение.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884502"/>
            <a:ext cx="8280920" cy="466873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Цель физического воспитания детей-последовательное физическое совершенствование, чтобы они выросли подготовленными к жизни. Необходимо добиваться того, чтобы дети обладали крепким здоровьем, не имели отклонений от нормального, соответствующего возрасту уровня физического развития. Правильное разностороннее физическое формирование обеспечивает своевременное овладение двигательными умениями и навыками, необходимыми для повседневной практической деятельности, способствует развитию у детей ловкости , быстроты, силы, выносливости, гибкости. Велика роль примера родителей и старших членов семьи. Если взрослые регулярно занимаются физической культурой и спортом, соблюдают режим, правила гигиены и закаливания , то и дети , глядя на них систематически будут делать утреннюю зарядку, заниматься физическими упражнениями и спортивными играми.</a:t>
            </a:r>
            <a:r>
              <a:rPr lang="ru-RU" sz="1800" u="sng" dirty="0">
                <a:hlinkClick r:id="rId2"/>
              </a:rPr>
              <a:t> </a:t>
            </a:r>
            <a:r>
              <a:rPr lang="ru-RU" sz="1800" u="sng" dirty="0" smtClean="0">
                <a:hlinkClick r:id="rId2"/>
              </a:rPr>
              <a:t>   </a:t>
            </a:r>
          </a:p>
          <a:p>
            <a:r>
              <a:rPr lang="ru-RU" sz="1800" u="sng" dirty="0" smtClean="0">
                <a:hlinkClick r:id="rId2"/>
              </a:rPr>
              <a:t>http</a:t>
            </a:r>
            <a:r>
              <a:rPr lang="ru-RU" sz="1800" u="sng" dirty="0">
                <a:hlinkClick r:id="rId2"/>
              </a:rPr>
              <a:t>://www.maaam.ru</a:t>
            </a:r>
            <a:endParaRPr lang="ru-RU" sz="1800" dirty="0"/>
          </a:p>
          <a:p>
            <a:endParaRPr lang="ru-RU" sz="18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0" name="Picture 2" descr="C:\Documents and Settings\User\Мои документы\Downloads\през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77285"/>
            <a:ext cx="3024336" cy="197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0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Comic Sans MS" pitchFamily="66" charset="0"/>
              </a:rPr>
              <a:t>Семья — замечательная вещь, а хорошая семья — это просто прекрасно. </a:t>
            </a:r>
            <a:r>
              <a:rPr lang="ru-RU" i="1" dirty="0">
                <a:solidFill>
                  <a:srgbClr val="C00000"/>
                </a:solidFill>
                <a:latin typeface="Comic Sans MS" pitchFamily="66" charset="0"/>
              </a:rPr>
              <a:t>Александра Маринина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6146" name="Picture 2" descr="C:\Documents and Settings\User\Мои документы\Downloads\се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048" y="2492896"/>
            <a:ext cx="553629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444208" y="6309320"/>
            <a:ext cx="1984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http://tsitaty.org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7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5976664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Что такое физическое воспитание.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63745" y="836712"/>
            <a:ext cx="7704856" cy="4464496"/>
          </a:xfrm>
        </p:spPr>
        <p:txBody>
          <a:bodyPr>
            <a:normAutofit fontScale="92500" lnSpcReduction="10000"/>
          </a:bodyPr>
          <a:lstStyle/>
          <a:p>
            <a:r>
              <a:rPr lang="ru-RU" sz="1800" i="1" dirty="0">
                <a:solidFill>
                  <a:srgbClr val="0070C0"/>
                </a:solidFill>
                <a:latin typeface="Comic Sans MS" pitchFamily="66" charset="0"/>
              </a:rPr>
              <a:t>Физическое воспитание – это составляющий компонент нравственного, интеллектуального, умственного и эстетического воспитания и гармонического развития ребенка.</a:t>
            </a:r>
            <a:endParaRPr lang="ru-RU" sz="1800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ru-RU" sz="1900" i="1" dirty="0">
                <a:solidFill>
                  <a:srgbClr val="0070C0"/>
                </a:solidFill>
                <a:latin typeface="Comic Sans MS" pitchFamily="66" charset="0"/>
              </a:rPr>
              <a:t>Воспитывать спортивные наклонности у ребенка необходимо с самых первых дней жизни, учитывая его возрастные и индивидуальные особенности и возможности. Наилучшим периодом для начала занятий является возраст от 2 до 6 лет. После 6 лет занятия не стоит прекращать, их можно продолжить в какой-либо спортивной секции. Чтобы приобщить ребенка к спортивным занятиям, родителям необходимо его заинтересовать. Занятия должны проходить в виде игры, подобрав веселые упражнения, которые будут для ребенка радостными и увлекательными. При этом необходимо использовать упражнения на формирование правильной осанки, подвижные игры, а также упражнения с элементами акробатики. Занятия должны проходить как в помещении, так и на свежем воздухе.</a:t>
            </a:r>
          </a:p>
          <a:p>
            <a:endParaRPr lang="ru-RU" dirty="0"/>
          </a:p>
        </p:txBody>
      </p:sp>
      <p:pic>
        <p:nvPicPr>
          <p:cNvPr id="4" name="Рисунок 3" descr="49w91m-pd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4869160"/>
            <a:ext cx="2712683" cy="17693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001412" y="6119336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FF0000"/>
                </a:solidFill>
                <a:hlinkClick r:id="rId3"/>
              </a:rPr>
              <a:t>http://www.kidly.ru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5976664" cy="41805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Физически развитый ребенок.</a:t>
            </a:r>
            <a:endParaRPr lang="ru-RU" sz="1800" b="1" dirty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4" name="Picture 2" descr="C:\Documents and Settings\User\Мои документы\Downloads\гоп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496" y="2153819"/>
            <a:ext cx="3672408" cy="275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право 2"/>
          <p:cNvSpPr/>
          <p:nvPr/>
        </p:nvSpPr>
        <p:spPr>
          <a:xfrm rot="807546">
            <a:off x="432548" y="1644533"/>
            <a:ext cx="1922314" cy="1018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выносливый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20194892">
            <a:off x="425225" y="4488865"/>
            <a:ext cx="1964950" cy="9775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сильный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 rot="4059465">
            <a:off x="7192145" y="1232754"/>
            <a:ext cx="950689" cy="1842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гибкий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2392607" flipV="1">
            <a:off x="6747603" y="4522109"/>
            <a:ext cx="1723487" cy="911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dirty="0" smtClean="0"/>
              <a:t>ловкий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4217342" y="5522611"/>
            <a:ext cx="1460262" cy="833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быстрый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1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  <a:latin typeface="Comic Sans MS" pitchFamily="66" charset="0"/>
              </a:rPr>
              <a:t>Для полноценного физического воспитания необходимо:</a:t>
            </a:r>
            <a:br>
              <a:rPr lang="ru-RU" sz="2000" i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sz="20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75166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Правильно организованный режим дня предусматривает!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1.  Чередование физической, умственной деятельности и отдыха.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2.  Регулярный прием пищи.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3.  Сон с точным временем подъема и отхода ко сну. Сон влияет на улучшение общего самочувствия детей.  Продолжительность сна детей 4—7 лет должна быть не менее 12—11 часов с обязательным дневным сном не менее двух-полутора часов.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4.  Комплекс гигиенических мероприятий.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5.  Достаточную продолжительность прогулок и пребывания на открытом воздухе при высокой двигательной активности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составлении режима дня нужно обязательно учитывать возрастные особенности и прежде всего деятельность нервной системы.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6165304"/>
            <a:ext cx="2982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http://www.parentakademy.ru.</a:t>
            </a:r>
          </a:p>
        </p:txBody>
      </p:sp>
      <p:pic>
        <p:nvPicPr>
          <p:cNvPr id="4098" name="Picture 2" descr="C:\Documents and Settings\User\Мои документы\Downloads\лл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47259"/>
            <a:ext cx="2520280" cy="189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025208" cy="5760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Рекомендации родителям :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1369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 </a:t>
            </a:r>
          </a:p>
          <a:p>
            <a:r>
              <a:rPr lang="ru-RU" sz="1600" dirty="0" smtClean="0">
                <a:latin typeface="Comic Sans MS" pitchFamily="66" charset="0"/>
              </a:rPr>
              <a:t>Прежде всего необходимо: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1. Создавать эмоциональный комфорт: доброе отношение, ласковый тон.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2. Стимулировать желание заниматься двигательной деятельностью, обеспечивать достаточную страховку.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3. В условиях семьи рекомендуется использовать следующие физкультурно-оздоровительные элементы: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 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• утреннюю гимнастику;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• хороводные игры-забавы;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• подвижные игры;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• спортивно-развлекательные игровые комплексы;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• гимнастику для глаз;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• элементы самомассажа;</a:t>
            </a:r>
          </a:p>
          <a:p>
            <a:endParaRPr lang="ru-RU" sz="1600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• закаливающие процедуры (с учетом здоровья детей) ;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• ароматерапию, фитотерапию,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фитонцидотерапию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, витаминотерапию, аэроионотерапию (по назначению врача) .</a:t>
            </a:r>
            <a:endParaRPr lang="ru-RU" sz="16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122" name="Picture 2" descr="C:\Documents and Settings\User\Мои документы\Downloads\дет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852936"/>
            <a:ext cx="264989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20072" y="5949280"/>
            <a:ext cx="2195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hlinkClick r:id="rId3"/>
              </a:rPr>
              <a:t>http://www.maaam.ru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2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Цитата для родителей: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556" y="2636912"/>
            <a:ext cx="7272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Гимнастика, физические упражнения, ходьба должны прочно войти в повседневный быт каждого, кто хочет сохранить работоспособность, здоровье, полноценную и радостную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жизнь.</a:t>
            </a:r>
          </a:p>
          <a:p>
            <a:endParaRPr lang="ru-RU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Гиппократ.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6021288"/>
            <a:ext cx="2997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http://www.mircitaty.com</a:t>
            </a:r>
            <a:endParaRPr lang="ru-RU" dirty="0"/>
          </a:p>
        </p:txBody>
      </p:sp>
      <p:pic>
        <p:nvPicPr>
          <p:cNvPr id="1027" name="Picture 3" descr="C:\Documents and Settings\User\Мои документы\Downloads\прее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646" y="229929"/>
            <a:ext cx="1750136" cy="240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1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468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Тема: Физическое воспитание в семье.</vt:lpstr>
      <vt:lpstr>Содержание.</vt:lpstr>
      <vt:lpstr>Введение.</vt:lpstr>
      <vt:lpstr>Презентация PowerPoint</vt:lpstr>
      <vt:lpstr>Что такое физическое воспитание.</vt:lpstr>
      <vt:lpstr>Физически развитый ребенок.</vt:lpstr>
      <vt:lpstr>Для полноценного физического воспитания необходимо: </vt:lpstr>
      <vt:lpstr>Рекомендации родителям :</vt:lpstr>
      <vt:lpstr>Цитата для родителей: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Физическое воспитание в семье.</dc:title>
  <cp:lastModifiedBy>User</cp:lastModifiedBy>
  <cp:revision>17</cp:revision>
  <dcterms:modified xsi:type="dcterms:W3CDTF">2013-02-14T16:08:37Z</dcterms:modified>
</cp:coreProperties>
</file>