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0" r:id="rId1"/>
  </p:sldMasterIdLst>
  <p:sldIdLst>
    <p:sldId id="256" r:id="rId2"/>
    <p:sldId id="273" r:id="rId3"/>
    <p:sldId id="257" r:id="rId4"/>
    <p:sldId id="258" r:id="rId5"/>
    <p:sldId id="259" r:id="rId6"/>
    <p:sldId id="262" r:id="rId7"/>
    <p:sldId id="265" r:id="rId8"/>
    <p:sldId id="269" r:id="rId9"/>
    <p:sldId id="268" r:id="rId10"/>
    <p:sldId id="272" r:id="rId11"/>
    <p:sldId id="27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1" r:id="rId1"/>
    <p:sldLayoutId id="2147484202" r:id="rId2"/>
    <p:sldLayoutId id="2147484203" r:id="rId3"/>
    <p:sldLayoutId id="2147484204" r:id="rId4"/>
    <p:sldLayoutId id="2147484205" r:id="rId5"/>
    <p:sldLayoutId id="2147484206" r:id="rId6"/>
    <p:sldLayoutId id="2147484207" r:id="rId7"/>
    <p:sldLayoutId id="2147484208" r:id="rId8"/>
    <p:sldLayoutId id="2147484209" r:id="rId9"/>
    <p:sldLayoutId id="2147484210" r:id="rId10"/>
    <p:sldLayoutId id="214748421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285728"/>
            <a:ext cx="8358246" cy="6143668"/>
          </a:xfrm>
          <a:ln>
            <a:solidFill>
              <a:schemeClr val="bg1"/>
            </a:solidFill>
          </a:ln>
        </p:spPr>
        <p:txBody>
          <a:bodyPr>
            <a:normAutofit fontScale="92500" lnSpcReduction="20000"/>
          </a:bodyPr>
          <a:lstStyle/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Государственное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бюджетное дошкольное образовательное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учреждение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детский сад №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44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общеразвивающего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вида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приоритетным осуществлением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деятельности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познавательно-речевому развитию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детей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Фрунзенского района Санкт-Петербурга.</a:t>
            </a:r>
          </a:p>
          <a:p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 smtClean="0">
              <a:solidFill>
                <a:schemeClr val="bg1"/>
              </a:solidFill>
            </a:endParaRPr>
          </a:p>
          <a:p>
            <a:pPr algn="ctr"/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Адаптация</a:t>
            </a:r>
          </a:p>
          <a:p>
            <a:pPr algn="ctr"/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и сохранение здоровья ребенка </a:t>
            </a:r>
          </a:p>
          <a:p>
            <a:pPr algn="ctr"/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семье и в </a:t>
            </a:r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ДОУ</a:t>
            </a:r>
          </a:p>
          <a:p>
            <a:pPr algn="ctr"/>
            <a:endParaRPr lang="ru-RU" sz="4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Общее </a:t>
            </a:r>
            <a:r>
              <a:rPr lang="ru-RU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родительское собрание</a:t>
            </a:r>
          </a:p>
          <a:p>
            <a:pPr algn="ctr"/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Признаки успешной адаптации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15068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ебёнок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 аппетитом ест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Быстро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засыпает и вовремя просыпается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в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бодром настроении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Играет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один или со сверстниками.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        </a:t>
            </a:r>
          </a:p>
          <a:p>
            <a:endParaRPr lang="ru-RU" dirty="0"/>
          </a:p>
        </p:txBody>
      </p:sp>
      <p:pic>
        <p:nvPicPr>
          <p:cNvPr id="19459" name="Picture 3" descr="C:\Users\Чебурашка\Documents\анимашки\detia-44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18155" y="4605108"/>
            <a:ext cx="2186293" cy="19100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785794"/>
            <a:ext cx="8229600" cy="4389120"/>
          </a:xfrm>
        </p:spPr>
        <p:txBody>
          <a:bodyPr>
            <a:normAutofit/>
          </a:bodyPr>
          <a:lstStyle/>
          <a:p>
            <a:endParaRPr lang="ru-RU" sz="4800" dirty="0" smtClean="0"/>
          </a:p>
          <a:p>
            <a:pPr>
              <a:buNone/>
            </a:pPr>
            <a:endParaRPr lang="ru-RU" sz="4800" dirty="0" smtClean="0"/>
          </a:p>
          <a:p>
            <a:pPr algn="ctr">
              <a:buNone/>
            </a:pP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6" name="Picture 2" descr="C:\Users\Чебурашка\Documents\анимашки\игрушки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4000504"/>
            <a:ext cx="2468578" cy="23797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Что такое адаптация</a:t>
            </a:r>
            <a:endParaRPr lang="ru-RU" sz="4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Адаптация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в переводе означает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«приспособление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Адаптация – сложный процесс приспособления  организма к новым условиям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Адаптация – сложный и постепенный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процесс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имеющий свою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продолжительность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 каждого ребёнка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1" descr="C:\Users\Чебурашка\Documents\анимашки\c9f24c5b903495ad70afd3ddd2a0a2ec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4385086"/>
            <a:ext cx="2285984" cy="23688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64704"/>
            <a:ext cx="7467600" cy="201622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Проявления «адаптационного синдрома»</a:t>
            </a:r>
            <a:endParaRPr lang="ru-RU" sz="5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492896"/>
            <a:ext cx="8229600" cy="396044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Ребенок сильно и продолжительно плачет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Нарушается аппетит, сон (дети могут потерять в весе)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Наблюдается регресс функций (теряются ранее приобретенные функции)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Проявляются психосоматические признаки (повышение температуры, артериального давления, боли в животе,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расстройство                                                     стула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рвота, тремор рук)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098" name="Picture 2" descr="C:\Users\Чебурашка\Documents\анимашки\detia-818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4322" y="5193746"/>
            <a:ext cx="2318158" cy="16642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1274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Проявления «адаптационного синдрома»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831704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Появляются страхи, замкнутость,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неуверенность или агрессия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Ребенок постоянно спрашивает «Где мама?», жмется к взрослому или наоборот не подпускает его к себе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Родители отмечают, что ребенок вздрагивает во сне, гоняется за матерью, не отпускает ее от себя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Изменяется активность ребенка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Возрастает число психосоматических заболеваний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3" name="Picture 1" descr="C:\Users\Чебурашка\Documents\анимашки\detia-775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3450" y="1556792"/>
            <a:ext cx="2492888" cy="18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Факторы, осложняющие  адаптацию ребенка к ДОУ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17646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Мальчики хуже адаптируются, чем девочки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Медлительные дети не успевают за темпом жизни в детскому саду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Дети-интроверты более замкнуты и медленнее приспосабливаются к изменившимся обстоятельствам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Дети-левши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более чувствительны к воздействию эмоциональных факторов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Нервно и соматически ослабленные  дети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Чрезмерно опекаемые родителями дети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Дети из «закрытых» семей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малоконтактных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227917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тепени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тяжести прохождения острой фазы адаптационного периода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95536" y="2924944"/>
          <a:ext cx="8291512" cy="3933056"/>
        </p:xfrm>
        <a:graphic>
          <a:graphicData uri="http://schemas.openxmlformats.org/presentationml/2006/ole">
            <p:oleObj spid="_x0000_s1027" name="Документ" r:id="rId3" imgW="6202016" imgH="2666446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Причины тяжёлой адаптации к условиям ДОУ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438912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Отсутствие в семье режима, совпадающего с режимом детского сада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Наличие у ребёнка своеобразных привычек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Неумение занять себя игрушкой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элементарных культурно-гигиенических навыков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Отсутствие опыта общения с незнакомыми людьми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Ребёнок плачет при расставании с родителями: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Рассказывайте ребёнку, что ждёт его в детском саду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Будьте спокойны, не проявляйте перед ребёнком своего беспокойства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Дайте ребёнку с собой любимую игрушку или какой-то домашний предмет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Придумайте и отрепетируйте несколько разных способов прощания (например, воздушный поцелуй, поглаживание по спинке)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Будьте внимательны к ребёнку, когда забираете его из детского сада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После детского сада погуляйте с ребёнком. Дайте ребёнку возможность поиграть в подвижные игры.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       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Ребёнок начал ходить 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детский сад: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Установите тесный контакт с работниками детского сада.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Приучайте ребёнка к детскому саду постепенно.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оставляйте ребёнка в саду более чем на 8 часов.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Сообщите воспитателям о привычках и склонностях ребёнка.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Поддерживайте дома спокойную обстановку.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перегружайте ребёнка новой информацией.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Будьте внимательны к ребёнку, заботливы и терпеливы.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наказывайте детским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садом.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Поиграйте  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ребёнком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детский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сад.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24578" name="Picture 2" descr="C:\Users\Чебурашка\Documents\анимашки\СОЛНЫШКО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87" y="0"/>
            <a:ext cx="2143113" cy="19288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135</TotalTime>
  <Words>341</Words>
  <Application>Microsoft Office PowerPoint</Application>
  <PresentationFormat>Экран (4:3)</PresentationFormat>
  <Paragraphs>81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Поток</vt:lpstr>
      <vt:lpstr>Документ</vt:lpstr>
      <vt:lpstr>       </vt:lpstr>
      <vt:lpstr>Что такое адаптация</vt:lpstr>
      <vt:lpstr>  Проявления «адаптационного синдрома»</vt:lpstr>
      <vt:lpstr>Проявления «адаптационного синдрома»</vt:lpstr>
      <vt:lpstr>Факторы, осложняющие  адаптацию ребенка к ДОУ</vt:lpstr>
      <vt:lpstr>Степени тяжести прохождения острой фазы адаптационного периода</vt:lpstr>
      <vt:lpstr>      Причины тяжёлой адаптации к условиям ДОУ</vt:lpstr>
      <vt:lpstr>  Ребёнок плачет при расставании с родителями:</vt:lpstr>
      <vt:lpstr>Ребёнок начал ходить  в детский сад:</vt:lpstr>
      <vt:lpstr>Признаки успешной адаптации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Адаптация ребенка к детскому саду </dc:title>
  <cp:lastModifiedBy>User</cp:lastModifiedBy>
  <cp:revision>23</cp:revision>
  <dcterms:modified xsi:type="dcterms:W3CDTF">2014-01-16T17:39:24Z</dcterms:modified>
</cp:coreProperties>
</file>