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335" r:id="rId2"/>
    <p:sldId id="278" r:id="rId3"/>
    <p:sldId id="342" r:id="rId4"/>
    <p:sldId id="345" r:id="rId5"/>
    <p:sldId id="346" r:id="rId6"/>
    <p:sldId id="315" r:id="rId7"/>
    <p:sldId id="343" r:id="rId8"/>
    <p:sldId id="328" r:id="rId9"/>
    <p:sldId id="337" r:id="rId10"/>
    <p:sldId id="338" r:id="rId11"/>
    <p:sldId id="340" r:id="rId12"/>
    <p:sldId id="344" r:id="rId13"/>
    <p:sldId id="327" r:id="rId14"/>
    <p:sldId id="339" r:id="rId15"/>
    <p:sldId id="33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B94D0B"/>
    <a:srgbClr val="FF6600"/>
    <a:srgbClr val="FF9900"/>
    <a:srgbClr val="00FF00"/>
    <a:srgbClr val="FF33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60" d="100"/>
          <a:sy n="60" d="100"/>
        </p:scale>
        <p:origin x="-528" y="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50D0A3A-238F-43E8-AFFB-4F0E71501572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EF49BA-B063-4C19-B23B-195EE3EFD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5C156E-6AAB-425D-89E6-A1A4592BB6E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88686-2D84-4F7F-AF7A-60F2F0C16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37B14-BD6A-4FE6-BD9C-D583DBFA5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A78C-4E7E-4931-AA58-703451C3D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293E8-529C-4928-92AC-04B1A0FF8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9E8C3-2E55-4693-8CC3-B90378C1C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D6A38-8C31-4AE1-910E-BED43113A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0A317-784F-4895-BFAA-D3C092C3B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C42E1-D909-4BA8-A5A9-C92A36B40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DC7A3-55B4-49D0-B221-E8A09537D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5DBCC-5AF3-4608-8D78-5CBC7BD7B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D62D6-94DF-4826-AA33-F2AE8C3F7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D08ED-DAEC-443A-8330-B84C32C3D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FB220A8-EAA3-40C2-9F2F-D88D9FFFC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5;&#1083;&#1077;&#1085;&#1072;%20&#1042;&#1080;&#1082;&#1090;&#1086;&#1088;&#1086;&#1074;&#1085;&#1072;\&#1052;&#1086;&#1080;%20&#1076;&#1086;&#1082;&#1091;&#1084;&#1077;&#1085;&#1090;&#1099;\&#1063;&#1077;&#1088;&#1077;&#1079;%20&#1090;&#1077;&#1088;&#1085;&#1080;&#1080;%20&#1082;%20&#1079;&#1074;&#1077;&#1079;&#1076;&#1072;&#1084;%20(mix)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52" name="Picture 2" descr="F:\солнечный зайчик\стилизованное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0488"/>
            <a:ext cx="9144000" cy="70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Через тернии к звездам (mix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57150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429000" y="1214438"/>
            <a:ext cx="5214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Comic Sans MS" pitchFamily="66" charset="0"/>
              </a:rPr>
              <a:t>Моя</a:t>
            </a:r>
            <a:r>
              <a:rPr lang="ru-RU" sz="4000">
                <a:solidFill>
                  <a:srgbClr val="C00000"/>
                </a:solidFill>
              </a:rPr>
              <a:t> </a:t>
            </a:r>
            <a:r>
              <a:rPr lang="ru-RU" sz="4000">
                <a:solidFill>
                  <a:srgbClr val="C00000"/>
                </a:solidFill>
                <a:latin typeface="Comic Sans MS" pitchFamily="66" charset="0"/>
              </a:rPr>
              <a:t>дружная семья</a:t>
            </a:r>
          </a:p>
        </p:txBody>
      </p:sp>
      <p:pic>
        <p:nvPicPr>
          <p:cNvPr id="4" name="Picture 6" descr="D:\фотки\фото нашей семьи\P53102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2285992"/>
            <a:ext cx="5857916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38" y="785813"/>
            <a:ext cx="5286375" cy="142875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ru-RU" sz="2800" dirty="0"/>
          </a:p>
        </p:txBody>
      </p:sp>
      <p:pic>
        <p:nvPicPr>
          <p:cNvPr id="11267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752367">
            <a:off x="6897688" y="93663"/>
            <a:ext cx="9810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D:\фото с телефона\Фото\Сани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33916" y="723283"/>
            <a:ext cx="4143372" cy="3696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9" name="Picture 9" descr="D:\фото с телефона\Фото\Сан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214554"/>
            <a:ext cx="4286312" cy="3804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643438" y="11430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00FF"/>
                </a:solidFill>
              </a:rPr>
              <a:t>Лаго-Наки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596" y="214290"/>
            <a:ext cx="84103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еще мы любим отдыхать на море</a:t>
            </a:r>
          </a:p>
        </p:txBody>
      </p:sp>
      <p:pic>
        <p:nvPicPr>
          <p:cNvPr id="12291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13416">
            <a:off x="7248525" y="5519738"/>
            <a:ext cx="12557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D:\фотки\поездочка на море\P71501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928670"/>
            <a:ext cx="3357554" cy="2518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3786188" y="857250"/>
            <a:ext cx="2914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Аквапарк «Золотая Бухта</a:t>
            </a:r>
          </a:p>
        </p:txBody>
      </p:sp>
      <p:pic>
        <p:nvPicPr>
          <p:cNvPr id="12299" name="Picture 11" descr="D:\фотки\поездочка на море\P71802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929066"/>
            <a:ext cx="3643306" cy="273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4429125" y="6143625"/>
            <a:ext cx="195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Песочные замки</a:t>
            </a:r>
          </a:p>
        </p:txBody>
      </p:sp>
      <p:pic>
        <p:nvPicPr>
          <p:cNvPr id="12300" name="Picture 12" descr="D:\фотки\поездочка на море\P10003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1214422"/>
            <a:ext cx="400052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7" name="TextBox 15"/>
          <p:cNvSpPr txBox="1">
            <a:spLocks noChangeArrowheads="1"/>
          </p:cNvSpPr>
          <p:nvPr/>
        </p:nvSpPr>
        <p:spPr bwMode="auto">
          <a:xfrm>
            <a:off x="4786313" y="4786313"/>
            <a:ext cx="337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Морская прогулка на корабле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56625" cy="5772150"/>
          </a:xfrm>
        </p:spPr>
        <p:txBody>
          <a:bodyPr/>
          <a:lstStyle/>
          <a:p>
            <a:pPr>
              <a:defRPr/>
            </a:pPr>
            <a:endParaRPr lang="ru-RU" sz="5400" dirty="0"/>
          </a:p>
        </p:txBody>
      </p:sp>
      <p:pic>
        <p:nvPicPr>
          <p:cNvPr id="14339" name="Picture 3" descr="D:\фото центр\P60104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4143404" cy="3250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D:\фотки\поездочка на море\P71400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85728"/>
            <a:ext cx="4286280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1" name="Picture 5" descr="D:\фотки\алина\P10300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3786190"/>
            <a:ext cx="4500562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 rot="-1096840">
            <a:off x="6157913" y="5403850"/>
            <a:ext cx="265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FF"/>
                </a:solidFill>
              </a:rPr>
              <a:t>АТРАКЦИОНЫ</a:t>
            </a: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 rot="1645674">
            <a:off x="5783263" y="4222750"/>
            <a:ext cx="1435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00FF"/>
                </a:solidFill>
              </a:rPr>
              <a:t>ЦИРК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6286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 меня много увлечений!</a:t>
            </a:r>
            <a:endParaRPr lang="ru-RU" dirty="0"/>
          </a:p>
        </p:txBody>
      </p:sp>
      <p:pic>
        <p:nvPicPr>
          <p:cNvPr id="12" name="Picture 5" descr="C:\Documents and Settings\Елена Викторовна\Рабочий стол\Аннимашки\анимашки 2\Блестящая ерунда\angel2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43899" y="5643578"/>
            <a:ext cx="800089" cy="1214422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pic>
        <p:nvPicPr>
          <p:cNvPr id="14340" name="Picture 13" descr="D:\фото с телефона\Фото\Садик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1143000"/>
            <a:ext cx="37861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285750" y="5500688"/>
            <a:ext cx="3906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FF"/>
                </a:solidFill>
              </a:rPr>
              <a:t>Я занимаюсь музыкой</a:t>
            </a:r>
          </a:p>
        </p:txBody>
      </p:sp>
      <p:pic>
        <p:nvPicPr>
          <p:cNvPr id="14342" name="Picture 14" descr="F:\олимпус фото\PB0402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1143000"/>
            <a:ext cx="42148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5357813" y="5500688"/>
            <a:ext cx="2727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FF"/>
                </a:solidFill>
              </a:rPr>
              <a:t>А еще танцами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13416">
            <a:off x="7391400" y="4876800"/>
            <a:ext cx="12557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F:\олимпус фото\PB0402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57203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3" name="Picture 9" descr="F:\олимпус фото\PB0902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3804049"/>
            <a:ext cx="4357686" cy="2768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4" name="Picture 10" descr="F:\олимпус фото\PA1001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285728"/>
            <a:ext cx="328611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13416">
            <a:off x="7640638" y="-52388"/>
            <a:ext cx="12557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F:\фотки\P12700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1357313"/>
            <a:ext cx="428625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857250" y="428625"/>
            <a:ext cx="5988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Segoe Script" pitchFamily="34" charset="0"/>
              </a:rPr>
              <a:t>МОИ ДОСТИЖЕНИЯ</a:t>
            </a:r>
          </a:p>
        </p:txBody>
      </p:sp>
      <p:pic>
        <p:nvPicPr>
          <p:cNvPr id="16389" name="Picture 5" descr="F:\фотки\P12700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1357313"/>
            <a:ext cx="39290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1082675" y="5000625"/>
            <a:ext cx="6961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00FF"/>
                </a:solidFill>
              </a:rPr>
              <a:t>Я дважды стала призером районного конкурса </a:t>
            </a:r>
          </a:p>
          <a:p>
            <a:pPr algn="ctr"/>
            <a:r>
              <a:rPr lang="ru-RU" sz="2400">
                <a:solidFill>
                  <a:srgbClr val="0000FF"/>
                </a:solidFill>
              </a:rPr>
              <a:t>для дошкольников</a:t>
            </a:r>
          </a:p>
          <a:p>
            <a:pPr algn="ctr"/>
            <a:r>
              <a:rPr lang="ru-RU" sz="2400">
                <a:solidFill>
                  <a:srgbClr val="0000FF"/>
                </a:solidFill>
              </a:rPr>
              <a:t>«Я – исследователь»</a:t>
            </a:r>
          </a:p>
        </p:txBody>
      </p:sp>
      <p:pic>
        <p:nvPicPr>
          <p:cNvPr id="16391" name="Picture 2" descr="F:\солнечный зайчик\стилизованное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180975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29125" y="1071563"/>
            <a:ext cx="4094163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С детьми приходит радость в дом!</a:t>
            </a:r>
          </a:p>
          <a:p>
            <a:pPr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Пусть много счастья будет в нем!</a:t>
            </a:r>
          </a:p>
          <a:p>
            <a:pPr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Пускай малыш растет счастливым,</a:t>
            </a:r>
          </a:p>
          <a:p>
            <a:pPr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Здоровым самым и красивым,</a:t>
            </a:r>
          </a:p>
          <a:p>
            <a:pPr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Пусть каждый день и каждый час</a:t>
            </a:r>
          </a:p>
          <a:p>
            <a:pPr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Улыбкой радует он нас!</a:t>
            </a:r>
          </a:p>
        </p:txBody>
      </p:sp>
      <p:pic>
        <p:nvPicPr>
          <p:cNvPr id="2" name="Picture 7" descr="D:\фото с телефона\Фото\Фото07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1071546"/>
            <a:ext cx="3563934" cy="4286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86188" y="5143500"/>
            <a:ext cx="1857375" cy="105727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Алина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928813" y="3786188"/>
            <a:ext cx="1643062" cy="1000125"/>
          </a:xfrm>
          <a:prstGeom prst="flowChartPunchedTap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Мама</a:t>
            </a:r>
          </a:p>
          <a:p>
            <a:pPr algn="ctr">
              <a:defRPr/>
            </a:pPr>
            <a:r>
              <a:rPr lang="ru-RU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Людмила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857875" y="3786188"/>
            <a:ext cx="1643063" cy="928687"/>
          </a:xfrm>
          <a:prstGeom prst="flowChartPunchedTap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Папа</a:t>
            </a:r>
          </a:p>
          <a:p>
            <a:pPr algn="ctr">
              <a:defRPr/>
            </a:pPr>
            <a:r>
              <a:rPr lang="ru-RU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Олег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28625" y="1785938"/>
            <a:ext cx="1785938" cy="898525"/>
          </a:xfrm>
          <a:prstGeom prst="flowChartAlternateProcess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Бабушка Света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643188" y="1785938"/>
            <a:ext cx="1571625" cy="827087"/>
          </a:xfrm>
          <a:prstGeom prst="flowChartAlternateProcess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Дедушка </a:t>
            </a:r>
            <a:r>
              <a:rPr lang="ru-RU" b="1" dirty="0" err="1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Идрис</a:t>
            </a:r>
            <a:endParaRPr lang="ru-RU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929188" y="1857375"/>
            <a:ext cx="1571625" cy="827088"/>
          </a:xfrm>
          <a:prstGeom prst="flowChartAlternateProcess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Бабушка Люба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7215188" y="1857375"/>
            <a:ext cx="1428750" cy="785813"/>
          </a:xfrm>
          <a:prstGeom prst="flowChartAlternateProcess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Дедушка Дима</a:t>
            </a:r>
          </a:p>
        </p:txBody>
      </p:sp>
      <p:sp>
        <p:nvSpPr>
          <p:cNvPr id="18" name="Выноска со стрелкой вправо 17"/>
          <p:cNvSpPr/>
          <p:nvPr/>
        </p:nvSpPr>
        <p:spPr>
          <a:xfrm rot="761559">
            <a:off x="882650" y="5099050"/>
            <a:ext cx="1982788" cy="914400"/>
          </a:xfrm>
          <a:prstGeom prst="rightArrowCallou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Дядя Руслан</a:t>
            </a:r>
          </a:p>
        </p:txBody>
      </p:sp>
      <p:sp>
        <p:nvSpPr>
          <p:cNvPr id="19" name="Выноска со стрелкой влево 18"/>
          <p:cNvSpPr/>
          <p:nvPr/>
        </p:nvSpPr>
        <p:spPr>
          <a:xfrm rot="20960655">
            <a:off x="6678613" y="4954588"/>
            <a:ext cx="1851025" cy="914400"/>
          </a:xfrm>
          <a:prstGeom prst="leftArrowCallou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Тетя Оксана</a:t>
            </a:r>
          </a:p>
        </p:txBody>
      </p:sp>
      <p:sp>
        <p:nvSpPr>
          <p:cNvPr id="20" name="Выгнутая влево стрелка 19"/>
          <p:cNvSpPr/>
          <p:nvPr/>
        </p:nvSpPr>
        <p:spPr>
          <a:xfrm rot="3362164">
            <a:off x="857250" y="3571875"/>
            <a:ext cx="515938" cy="1144588"/>
          </a:xfrm>
          <a:prstGeom prst="curved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 rot="19095209">
            <a:off x="8104188" y="3406775"/>
            <a:ext cx="542925" cy="1157288"/>
          </a:xfrm>
          <a:prstGeom prst="curvedLef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Тройная стрелка влево/вправо/вверх 23"/>
          <p:cNvSpPr/>
          <p:nvPr/>
        </p:nvSpPr>
        <p:spPr>
          <a:xfrm rot="10800000">
            <a:off x="1928813" y="2857500"/>
            <a:ext cx="1216025" cy="827088"/>
          </a:xfrm>
          <a:prstGeom prst="leftRightUp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Тройная стрелка влево/вправо/вверх 24"/>
          <p:cNvSpPr/>
          <p:nvPr/>
        </p:nvSpPr>
        <p:spPr>
          <a:xfrm rot="10800000">
            <a:off x="6357938" y="2786063"/>
            <a:ext cx="1216025" cy="850900"/>
          </a:xfrm>
          <a:prstGeom prst="leftRightUp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87" name="TextBox 25"/>
          <p:cNvSpPr txBox="1">
            <a:spLocks noChangeArrowheads="1"/>
          </p:cNvSpPr>
          <p:nvPr/>
        </p:nvSpPr>
        <p:spPr bwMode="auto">
          <a:xfrm>
            <a:off x="2214563" y="428625"/>
            <a:ext cx="52085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>
                <a:solidFill>
                  <a:srgbClr val="C00000"/>
                </a:solidFill>
                <a:latin typeface="Gabriola" pitchFamily="82" charset="0"/>
              </a:rPr>
              <a:t>МОЯ РОДОСЛОВНАЯ</a:t>
            </a:r>
          </a:p>
        </p:txBody>
      </p:sp>
      <p:pic>
        <p:nvPicPr>
          <p:cNvPr id="27" name="Picture 20" descr="солнышко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50" y="2786063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 вверх 27"/>
          <p:cNvSpPr/>
          <p:nvPr/>
        </p:nvSpPr>
        <p:spPr>
          <a:xfrm rot="19479724">
            <a:off x="3033713" y="4797425"/>
            <a:ext cx="484187" cy="554038"/>
          </a:xfrm>
          <a:prstGeom prst="up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Стрелка вверх 28"/>
          <p:cNvSpPr/>
          <p:nvPr/>
        </p:nvSpPr>
        <p:spPr>
          <a:xfrm rot="2859662">
            <a:off x="5895975" y="4876801"/>
            <a:ext cx="484187" cy="531812"/>
          </a:xfrm>
          <a:prstGeom prst="up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16276">
            <a:off x="301625" y="228600"/>
            <a:ext cx="5556250" cy="13255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</a:rPr>
              <a:t>Чуть-чуть обо мне!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500313"/>
            <a:ext cx="8540750" cy="41370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2"/>
                </a:solidFill>
              </a:rPr>
              <a:t>Я родилась 3 января 2007 года.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tx2"/>
                </a:solidFill>
              </a:rPr>
              <a:t>Мой знак зодиака – КОЗЕРОГ, а по китайскому лунному календарю я родилась в год – ПОРОСЕНКА.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tx2"/>
                </a:solidFill>
              </a:rPr>
              <a:t>АЛИНА это древнее германское имя в переводе означает «благородная».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4">
                    <a:lumMod val="25000"/>
                  </a:schemeClr>
                </a:solidFill>
              </a:rPr>
              <a:t>   </a:t>
            </a:r>
          </a:p>
        </p:txBody>
      </p:sp>
      <p:pic>
        <p:nvPicPr>
          <p:cNvPr id="4100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5215">
            <a:off x="303213" y="3303588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5215">
            <a:off x="374650" y="4875213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:\фото центр\P60104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214290"/>
            <a:ext cx="3286116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5215">
            <a:off x="303213" y="2660650"/>
            <a:ext cx="269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8" y="642938"/>
            <a:ext cx="12557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285750" y="285750"/>
            <a:ext cx="4087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Когда-то я была такой !</a:t>
            </a:r>
            <a:endParaRPr lang="ru-RU"/>
          </a:p>
        </p:txBody>
      </p:sp>
      <p:pic>
        <p:nvPicPr>
          <p:cNvPr id="5124" name="Picture 2" descr="D:\фотки\фото нашей семьи\фотографии домашнии 4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143000"/>
            <a:ext cx="34829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5572125" y="285750"/>
            <a:ext cx="308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А сейчас я такая!</a:t>
            </a:r>
          </a:p>
        </p:txBody>
      </p:sp>
      <p:pic>
        <p:nvPicPr>
          <p:cNvPr id="5126" name="Picture 4" descr="D:\фото с телефона\Фото\домашние\150820121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0" y="1214438"/>
            <a:ext cx="3286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13416">
            <a:off x="7640638" y="19050"/>
            <a:ext cx="12557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10"/>
          <p:cNvSpPr txBox="1">
            <a:spLocks noChangeArrowheads="1"/>
          </p:cNvSpPr>
          <p:nvPr/>
        </p:nvSpPr>
        <p:spPr bwMode="auto">
          <a:xfrm>
            <a:off x="428625" y="1071563"/>
            <a:ext cx="3824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Мой </a:t>
            </a:r>
            <a:r>
              <a:rPr lang="ru-RU" sz="3200">
                <a:solidFill>
                  <a:srgbClr val="C00000"/>
                </a:solidFill>
              </a:rPr>
              <a:t>рост</a:t>
            </a:r>
            <a:r>
              <a:rPr lang="ru-RU" sz="3200"/>
              <a:t>  -  125 см</a:t>
            </a:r>
          </a:p>
        </p:txBody>
      </p:sp>
      <p:sp>
        <p:nvSpPr>
          <p:cNvPr id="6148" name="TextBox 11"/>
          <p:cNvSpPr txBox="1">
            <a:spLocks noChangeArrowheads="1"/>
          </p:cNvSpPr>
          <p:nvPr/>
        </p:nvSpPr>
        <p:spPr bwMode="auto">
          <a:xfrm>
            <a:off x="428625" y="1785938"/>
            <a:ext cx="3100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Мой </a:t>
            </a:r>
            <a:r>
              <a:rPr lang="ru-RU" sz="3200">
                <a:solidFill>
                  <a:srgbClr val="C00000"/>
                </a:solidFill>
              </a:rPr>
              <a:t>вес</a:t>
            </a:r>
            <a:r>
              <a:rPr lang="ru-RU" sz="3200"/>
              <a:t> – 22 кг</a:t>
            </a: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357188" y="428625"/>
            <a:ext cx="4010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Мой</a:t>
            </a:r>
            <a:r>
              <a:rPr lang="ru-RU" sz="3200">
                <a:solidFill>
                  <a:srgbClr val="C00000"/>
                </a:solidFill>
              </a:rPr>
              <a:t> возраст </a:t>
            </a:r>
            <a:r>
              <a:rPr lang="ru-RU" sz="3200"/>
              <a:t>– 6 лет</a:t>
            </a:r>
          </a:p>
        </p:txBody>
      </p:sp>
      <p:pic>
        <p:nvPicPr>
          <p:cNvPr id="38914" name="Picture 2" descr="F:\олимпус фото\P62801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9320" y="1571612"/>
            <a:ext cx="4290737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5" name="Picture 3" descr="F:\олимпус фото\P62800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714620"/>
            <a:ext cx="3786214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:\Documents and Settings\Елена Викторовна\Рабочий стол\Аннимашки\анимашки 2\Блестящая ерунда\blest6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72396" y="4071942"/>
            <a:ext cx="1371600" cy="2552700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extrusionH="76200">
            <a:extrusionClr>
              <a:srgbClr val="FF9900"/>
            </a:extrusionClr>
          </a:sp3d>
        </p:spPr>
      </p:pic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1143000" y="571500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7B"/>
                </a:solidFill>
                <a:latin typeface="Segoe Print" pitchFamily="2" charset="0"/>
                <a:ea typeface="MV Boli" pitchFamily="2" charset="0"/>
                <a:cs typeface="MV Boli" pitchFamily="2" charset="0"/>
              </a:rPr>
              <a:t>Наши семейные праздники</a:t>
            </a:r>
          </a:p>
        </p:txBody>
      </p:sp>
      <p:pic>
        <p:nvPicPr>
          <p:cNvPr id="7172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75215">
            <a:off x="1231900" y="731838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D:\фотки\все подряд\PB2102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357298"/>
            <a:ext cx="3500430" cy="262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714375" y="1571625"/>
            <a:ext cx="3938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omic Sans MS" pitchFamily="66" charset="0"/>
              </a:rPr>
              <a:t>Мои дни рождения</a:t>
            </a:r>
          </a:p>
        </p:txBody>
      </p:sp>
      <p:pic>
        <p:nvPicPr>
          <p:cNvPr id="5129" name="Picture 9" descr="D:\фотки\фото с диска\P10301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786058"/>
            <a:ext cx="4500562" cy="3375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640064"/>
                </a:solidFill>
                <a:latin typeface="Times New Roman" pitchFamily="18" charset="0"/>
              </a:rPr>
              <a:t>НОВЫЙ ГОД</a:t>
            </a:r>
          </a:p>
        </p:txBody>
      </p:sp>
      <p:pic>
        <p:nvPicPr>
          <p:cNvPr id="6160" name="Picture 16" descr="D:\фотки\все подряд\PC2800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07125" y="678637"/>
            <a:ext cx="3429024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1" name="Picture 17" descr="D:\фотки\алина\PC270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2857504" y="2500290"/>
            <a:ext cx="3786182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2" name="Picture 18" descr="D:\фото тлефон\DSC_09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774523" y="726247"/>
            <a:ext cx="3524243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750" y="4000500"/>
            <a:ext cx="26495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Я была белочкой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1875" y="5857875"/>
            <a:ext cx="27130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Красная Шапочка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4286250"/>
            <a:ext cx="1631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Мальвина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510587" cy="11430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latin typeface="Georgia" pitchFamily="18" charset="0"/>
              </a:rPr>
              <a:t>Мы очень любим путешествия и активный отдых!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219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5215">
            <a:off x="6232525" y="6303963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5215">
            <a:off x="2589213" y="6562725"/>
            <a:ext cx="269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5215">
            <a:off x="5375275" y="6232525"/>
            <a:ext cx="269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5215">
            <a:off x="4089400" y="6562725"/>
            <a:ext cx="269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75215">
            <a:off x="2517775" y="1731963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 descr="D:\фото тлефон\DSC_01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357430"/>
            <a:ext cx="357190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5" name="TextBox 19"/>
          <p:cNvSpPr txBox="1">
            <a:spLocks noChangeArrowheads="1"/>
          </p:cNvSpPr>
          <p:nvPr/>
        </p:nvSpPr>
        <p:spPr bwMode="auto">
          <a:xfrm>
            <a:off x="2857500" y="1643063"/>
            <a:ext cx="2922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Предгорье Оштена</a:t>
            </a:r>
          </a:p>
        </p:txBody>
      </p:sp>
      <p:pic>
        <p:nvPicPr>
          <p:cNvPr id="8212" name="Picture 20" descr="D:\фото тлефон\DSC_02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357430"/>
            <a:ext cx="350046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13" y="214313"/>
            <a:ext cx="5486400" cy="5667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  </a:t>
            </a:r>
            <a:endParaRPr lang="ru-RU" sz="3200" dirty="0">
              <a:solidFill>
                <a:srgbClr val="B94D0B"/>
              </a:solidFill>
            </a:endParaRPr>
          </a:p>
        </p:txBody>
      </p:sp>
      <p:pic>
        <p:nvPicPr>
          <p:cNvPr id="10243" name="Picture 3" descr="C:\Documents and Settings\Елена Викторовна\Рабочий стол\Аннимашки\анимашки 2\Планеты звёзды явления природы\sw5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19019">
            <a:off x="485775" y="55563"/>
            <a:ext cx="12557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D:\фото тлефон\DSC_02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428750"/>
            <a:ext cx="3143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0" y="4572000"/>
            <a:ext cx="405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FF"/>
                </a:solidFill>
              </a:rPr>
              <a:t>Пещера первобытного человека</a:t>
            </a:r>
          </a:p>
        </p:txBody>
      </p:sp>
      <p:pic>
        <p:nvPicPr>
          <p:cNvPr id="10246" name="Picture 10" descr="D:\фотки\гончарка2011\P50902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38" y="285750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2643188" y="500063"/>
            <a:ext cx="2357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</a:rPr>
              <a:t>Ботанический сад</a:t>
            </a:r>
          </a:p>
        </p:txBody>
      </p:sp>
      <p:pic>
        <p:nvPicPr>
          <p:cNvPr id="10248" name="Picture 11" descr="D:\фото центр\P91705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0" y="3286125"/>
            <a:ext cx="2714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Другая 4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FFFF00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050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9900"/>
        </a:solidFill>
      </a:spPr>
      <a:bodyPr anchor="ctr"/>
      <a:lstStyle>
        <a:defPPr algn="ctr">
          <a:defRPr b="1" dirty="0">
            <a:ln w="11430"/>
            <a:solidFill>
              <a:schemeClr val="accent1">
                <a:lumMod val="60000"/>
                <a:lumOff val="4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3168</TotalTime>
  <Words>204</Words>
  <Application>Microsoft Office PowerPoint</Application>
  <PresentationFormat>Экран (4:3)</PresentationFormat>
  <Paragraphs>57</Paragraphs>
  <Slides>15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Wingdings</vt:lpstr>
      <vt:lpstr>Calibri</vt:lpstr>
      <vt:lpstr>Comic Sans MS</vt:lpstr>
      <vt:lpstr>Gabriola</vt:lpstr>
      <vt:lpstr>Segoe Print</vt:lpstr>
      <vt:lpstr>MV Boli</vt:lpstr>
      <vt:lpstr>Times New Roman</vt:lpstr>
      <vt:lpstr>Georgia</vt:lpstr>
      <vt:lpstr>Segoe Script</vt:lpstr>
      <vt:lpstr>Облака</vt:lpstr>
      <vt:lpstr>Слайд 1</vt:lpstr>
      <vt:lpstr>Слайд 2</vt:lpstr>
      <vt:lpstr>Чуть-чуть обо мне!</vt:lpstr>
      <vt:lpstr>Слайд 4</vt:lpstr>
      <vt:lpstr>Слайд 5</vt:lpstr>
      <vt:lpstr>Слайд 6</vt:lpstr>
      <vt:lpstr>НОВЫЙ ГОД</vt:lpstr>
      <vt:lpstr>Мы очень любим путешествия и активный отдых!</vt:lpstr>
      <vt:lpstr>        </vt:lpstr>
      <vt:lpstr>Слайд 10</vt:lpstr>
      <vt:lpstr>Слайд 11</vt:lpstr>
      <vt:lpstr>Слайд 12</vt:lpstr>
      <vt:lpstr>У меня много увлечений!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Master</cp:lastModifiedBy>
  <cp:revision>314</cp:revision>
  <dcterms:created xsi:type="dcterms:W3CDTF">2009-01-02T12:34:10Z</dcterms:created>
  <dcterms:modified xsi:type="dcterms:W3CDTF">2014-01-16T11:28:43Z</dcterms:modified>
</cp:coreProperties>
</file>