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86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Зимние виды спорта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</a:rPr>
              <a:t>Чтоб здоровым быть сполна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Физкультура всем нужна.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Для начала по порядку -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Утром сделаем зарядку!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И без всякого сомненья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Есть хорошее решенье -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Бег полезен и игра,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Занимайся детвора!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Чтоб успешно развиваться,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Нужно спортом заниматься.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От занятий физкультурой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Будет стройная фигура.</a:t>
            </a:r>
          </a:p>
          <a:p>
            <a:endParaRPr lang="ru-RU" dirty="0"/>
          </a:p>
        </p:txBody>
      </p:sp>
      <p:pic>
        <p:nvPicPr>
          <p:cNvPr id="7" name="Содержимое 6" descr="центральна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857364"/>
            <a:ext cx="4628294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Лыжный спорт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Содержимое 4" descr="лыж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19" y="1571612"/>
            <a:ext cx="4235421" cy="428627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      Приносит </a:t>
            </a:r>
            <a:r>
              <a:rPr lang="ru-RU" sz="2000" dirty="0" smtClean="0">
                <a:latin typeface="Times New Roman" pitchFamily="18" charset="0"/>
              </a:rPr>
              <a:t>удовольствие нам бег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И просто, и, особенно, на лыжах. 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Мы – лыжники, когда в лесу есть снег, 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И бегуны, когда его уж нет.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Мотаем километры день за днём, 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Дыхание мы тренируем, мышцы, волю. 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Бывает, очень сильно устаём, 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Но любим всё же лыжный спорт до боли, </a:t>
            </a:r>
            <a:endParaRPr lang="ru-RU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Горные лыжи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Содержимое 4" descr="прыжки с трампл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428736"/>
            <a:ext cx="3931724" cy="48577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Деревянных </a:t>
            </a:r>
            <a:r>
              <a:rPr lang="ru-RU" sz="2400" dirty="0" smtClean="0">
                <a:latin typeface="Times New Roman" pitchFamily="18" charset="0"/>
              </a:rPr>
              <a:t>два коня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Вниз с горы несут меня.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Я в руках держу две палки,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Но не бью коней, их жалко.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А для ускоренья бега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Палками касаюсь снега. 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Биатлон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Содержимое 4" descr="биатло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1" y="1285860"/>
            <a:ext cx="4000528" cy="50006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</a:rPr>
              <a:t>Очень трудно быть, не спорьте,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Самым метким в этом спорте.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Просто мчаться по лыжне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То под силу даже мне.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Сам попробуй бегать день,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А потом попасть в мишень,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Лежа навзничь, из винтовки.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Тут нельзя без тренировки!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А мишень тебе не слон.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Спорт зовётся …</a:t>
            </a:r>
          </a:p>
          <a:p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Хоккей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Содержимое 4" descr="хоккей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4643470" cy="492922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 Там в латах все на ледяной площадке</a:t>
            </a:r>
            <a:br>
              <a:rPr lang="ru-RU" dirty="0" smtClean="0"/>
            </a:br>
            <a:r>
              <a:rPr lang="ru-RU" dirty="0" smtClean="0"/>
              <a:t>Сражаются, сцепились в </a:t>
            </a:r>
            <a:r>
              <a:rPr lang="ru-RU" dirty="0" smtClean="0">
                <a:latin typeface="Times New Roman" pitchFamily="18" charset="0"/>
              </a:rPr>
              <a:t>острой</a:t>
            </a:r>
            <a:r>
              <a:rPr lang="ru-RU" dirty="0" smtClean="0"/>
              <a:t> схватке.</a:t>
            </a:r>
            <a:br>
              <a:rPr lang="ru-RU" dirty="0" smtClean="0"/>
            </a:br>
            <a:r>
              <a:rPr lang="ru-RU" dirty="0" smtClean="0"/>
              <a:t>Болельщики кричат: «Сильнее бей!»</a:t>
            </a:r>
            <a:br>
              <a:rPr lang="ru-RU" dirty="0" smtClean="0"/>
            </a:br>
            <a:r>
              <a:rPr lang="ru-RU" dirty="0" smtClean="0"/>
              <a:t>Поверь, не драка это, а — хоккей.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Конькобежный спорт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Содержимое 4" descr="конькобежц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4357718" cy="51435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</a:rPr>
              <a:t>Металлических два братца,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Как с ботинками срослись,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Захотели покататься,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Топ! — на лёд и понеслись.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Ай, да братья, ай, легки!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Братьев как зовут? …</a:t>
            </a:r>
          </a:p>
          <a:p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Фигурное катание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000240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На льду танцует фигурист,</a:t>
            </a:r>
            <a:br>
              <a:rPr lang="ru-RU" sz="2400" dirty="0" smtClean="0"/>
            </a:br>
            <a:r>
              <a:rPr lang="ru-RU" sz="2400" dirty="0" smtClean="0"/>
              <a:t>Кружится, как осенний лист.</a:t>
            </a:r>
            <a:br>
              <a:rPr lang="ru-RU" sz="2400" dirty="0" smtClean="0"/>
            </a:br>
            <a:r>
              <a:rPr lang="ru-RU" sz="2400" dirty="0" smtClean="0"/>
              <a:t>Он исполняет пируэт</a:t>
            </a:r>
            <a:br>
              <a:rPr lang="ru-RU" sz="2400" dirty="0" smtClean="0"/>
            </a:br>
            <a:r>
              <a:rPr lang="ru-RU" sz="2400" dirty="0" smtClean="0"/>
              <a:t>Потом двойной тулуп… Ах, нет!</a:t>
            </a:r>
            <a:br>
              <a:rPr lang="ru-RU" sz="2400" dirty="0" smtClean="0"/>
            </a:br>
            <a:r>
              <a:rPr lang="ru-RU" sz="2400" dirty="0" smtClean="0"/>
              <a:t>Не в шубе он, легко одет.</a:t>
            </a:r>
            <a:br>
              <a:rPr lang="ru-RU" sz="2400" dirty="0" smtClean="0"/>
            </a:br>
            <a:r>
              <a:rPr lang="ru-RU" sz="2400" dirty="0" smtClean="0"/>
              <a:t>И вот на льду теперь дуэт.</a:t>
            </a:r>
            <a:br>
              <a:rPr lang="ru-RU" sz="2400" dirty="0" smtClean="0"/>
            </a:br>
            <a:r>
              <a:rPr lang="ru-RU" sz="2400" dirty="0" smtClean="0"/>
              <a:t>Эх, хорошо катаются!</a:t>
            </a:r>
            <a:br>
              <a:rPr lang="ru-RU" sz="2400" dirty="0" smtClean="0"/>
            </a:br>
            <a:r>
              <a:rPr lang="ru-RU" sz="2400" dirty="0" smtClean="0"/>
              <a:t>Зал затаил дыхание.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фигурное катани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00174"/>
            <a:ext cx="4038600" cy="4643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Санный спорт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    Помнишь транспортное средство: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Когда ты ещё был мал,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То ты папу для удобства,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Как лошадку, запрягал?</a:t>
            </a:r>
          </a:p>
          <a:p>
            <a:endParaRPr lang="ru-RU" dirty="0"/>
          </a:p>
        </p:txBody>
      </p:sp>
      <p:pic>
        <p:nvPicPr>
          <p:cNvPr id="8" name="Содержимое 7" descr="санный спорт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285860"/>
            <a:ext cx="3929090" cy="48776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Спорт – это жизнь, это радость, здоровье!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анимац сан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785926"/>
            <a:ext cx="1428750" cy="1428750"/>
          </a:xfrm>
        </p:spPr>
      </p:pic>
      <p:pic>
        <p:nvPicPr>
          <p:cNvPr id="6" name="Содержимое 5" descr="анимац коньки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3571876"/>
            <a:ext cx="2857520" cy="3012269"/>
          </a:xfrm>
        </p:spPr>
      </p:pic>
      <p:pic>
        <p:nvPicPr>
          <p:cNvPr id="8" name="Рисунок 7" descr="картинка анимац. лыж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3571876"/>
            <a:ext cx="3143272" cy="3016296"/>
          </a:xfrm>
          <a:prstGeom prst="rect">
            <a:avLst/>
          </a:prstGeom>
        </p:spPr>
      </p:pic>
      <p:pic>
        <p:nvPicPr>
          <p:cNvPr id="9" name="Рисунок 8" descr="анимац хоккей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8432" y="1643050"/>
            <a:ext cx="1833079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548DD4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64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Зимние виды спорта</vt:lpstr>
      <vt:lpstr>Лыжный спорт</vt:lpstr>
      <vt:lpstr>Горные лыжи</vt:lpstr>
      <vt:lpstr>Биатлон</vt:lpstr>
      <vt:lpstr>Хоккей</vt:lpstr>
      <vt:lpstr>Конькобежный спорт</vt:lpstr>
      <vt:lpstr>Фигурное катание</vt:lpstr>
      <vt:lpstr>Санный спорт</vt:lpstr>
      <vt:lpstr>Спорт – это жизнь, это радость, здоровье!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</dc:title>
  <cp:lastModifiedBy>Рываевы</cp:lastModifiedBy>
  <cp:revision>6</cp:revision>
  <dcterms:modified xsi:type="dcterms:W3CDTF">2013-10-06T08:46:22Z</dcterms:modified>
</cp:coreProperties>
</file>