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62" r:id="rId4"/>
    <p:sldId id="258" r:id="rId5"/>
    <p:sldId id="259" r:id="rId6"/>
    <p:sldId id="266" r:id="rId7"/>
    <p:sldId id="261" r:id="rId8"/>
    <p:sldId id="267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071" autoAdjust="0"/>
    <p:restoredTop sz="94696" autoAdjust="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55BF1F-A9EE-4C15-861C-9F0825467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8CE94-D476-419E-8BD0-7CF37AE569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1399E-E90E-4E2F-B9CC-7321F26AC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A32EE-D1E0-4579-AC33-D687FD1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35F5-AACD-4504-83FB-548E38EBF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A7A7-B3C8-4872-8B65-89A90730F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50ED2-F0BD-43C9-9A6D-20B1CF01B6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89092-B9B8-439D-ADCD-AE2867429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3EB16-A813-4126-8A16-17411EB07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36A0-3FDA-4E14-AC6A-AF967336C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8BF11-149B-4E08-A104-19278D090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07364C-D74A-4D5E-B776-83DAD44C022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New%20Stories%20(Highway%20Blues).wm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Зима </a:t>
            </a:r>
            <a:br>
              <a:rPr lang="ru-RU" sz="4000" dirty="0"/>
            </a:br>
            <a:r>
              <a:rPr lang="ru-RU" sz="4000" dirty="0"/>
              <a:t>для быстрых, ловких смелых!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Кротова.Г.В.,</a:t>
            </a:r>
          </a:p>
          <a:p>
            <a:r>
              <a:rPr lang="ru-RU"/>
              <a:t>Руководитель физического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r>
              <a:rPr lang="ru-RU"/>
              <a:t>Литература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r>
              <a:rPr lang="ru-RU" sz="2400"/>
              <a:t>«Физкультурные праздники в детскм саду» Н.Н.Луконина.-М.:Айрисс-пресс.2003</a:t>
            </a:r>
          </a:p>
          <a:p>
            <a:endParaRPr lang="ru-RU" sz="2400"/>
          </a:p>
          <a:p>
            <a:r>
              <a:rPr lang="ru-RU" sz="2400"/>
              <a:t>«Сценарии спортивных  праздников и мероприятий для детей 3-7»/ авт.-сост. Е.И. Подольская.-Волгоград. 2009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Страничка о себе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Фотография с детьми</a:t>
            </a:r>
          </a:p>
          <a:p>
            <a:pPr>
              <a:lnSpc>
                <a:spcPct val="90000"/>
              </a:lnSpc>
            </a:pPr>
            <a:r>
              <a:rPr lang="ru-RU"/>
              <a:t>Внимательная, активная, заботливая.</a:t>
            </a:r>
          </a:p>
          <a:p>
            <a:pPr>
              <a:lnSpc>
                <a:spcPct val="90000"/>
              </a:lnSpc>
            </a:pPr>
            <a:r>
              <a:rPr lang="ru-RU"/>
              <a:t>Учу, играю, развиваю.</a:t>
            </a:r>
          </a:p>
          <a:p>
            <a:pPr>
              <a:lnSpc>
                <a:spcPct val="90000"/>
              </a:lnSpc>
            </a:pPr>
            <a:r>
              <a:rPr lang="ru-RU"/>
              <a:t>Стремлюсь к новым знаниям.</a:t>
            </a:r>
          </a:p>
          <a:p>
            <a:pPr>
              <a:lnSpc>
                <a:spcPct val="90000"/>
              </a:lnSpc>
            </a:pPr>
            <a:r>
              <a:rPr lang="ru-RU"/>
              <a:t>Активно участвую в воспитательной работе.</a:t>
            </a:r>
          </a:p>
          <a:p>
            <a:pPr>
              <a:lnSpc>
                <a:spcPct val="90000"/>
              </a:lnSpc>
            </a:pPr>
            <a:r>
              <a:rPr lang="ru-RU"/>
              <a:t>Кротова Галина Владимировна, руководитель физического воспитания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Цель, задачи</a:t>
            </a:r>
          </a:p>
          <a:p>
            <a:r>
              <a:rPr lang="ru-RU"/>
              <a:t>Описание праздника</a:t>
            </a:r>
          </a:p>
          <a:p>
            <a:r>
              <a:rPr lang="ru-RU"/>
              <a:t>Литература</a:t>
            </a:r>
          </a:p>
          <a:p>
            <a:r>
              <a:rPr lang="ru-RU"/>
              <a:t>Страничка о себе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Цель. Воспитание у детей здорового образа средствами физического воспитания.</a:t>
            </a:r>
          </a:p>
          <a:p>
            <a:pPr>
              <a:lnSpc>
                <a:spcPct val="90000"/>
              </a:lnSpc>
            </a:pPr>
            <a:r>
              <a:rPr lang="ru-RU"/>
              <a:t>Задачи. Развивать ловкость, быстроту.</a:t>
            </a:r>
          </a:p>
          <a:p>
            <a:pPr>
              <a:lnSpc>
                <a:spcPct val="90000"/>
              </a:lnSpc>
            </a:pPr>
            <a:r>
              <a:rPr lang="ru-RU"/>
              <a:t>Воспитывать взаимовыручку, чувство товарищества.</a:t>
            </a:r>
          </a:p>
          <a:p>
            <a:pPr>
              <a:lnSpc>
                <a:spcPct val="90000"/>
              </a:lnSpc>
            </a:pPr>
            <a:r>
              <a:rPr lang="ru-RU"/>
              <a:t>Закрепить у детей умение выполнять музыкально ритмические композиции.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Снеговик приглашает всех    детей на зимний праздник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4876800" cy="3657600"/>
          </a:xfrm>
          <a:ln cap="flat">
            <a:solidFill>
              <a:schemeClr val="tx1"/>
            </a:solidFill>
            <a:prstDash val="sysDot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44" name="Picture 4" descr="RSCN9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4876800" cy="3656013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46" name="New Stories (Highway Blues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4876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зарядку по порядку, выходите-ка ребятки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791200" cy="358140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1269" name="Picture 5" descr="H:\Галя\Флешка_30.10.2011\зимний праздник 2010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5791200" cy="35814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хоккей, на хоккей </a:t>
            </a:r>
            <a:r>
              <a:rPr lang="ru-RU" smtClean="0"/>
              <a:t>приглашаем всех гостей</a:t>
            </a:r>
            <a:endParaRPr lang="ru-RU"/>
          </a:p>
        </p:txBody>
      </p:sp>
      <p:pic>
        <p:nvPicPr>
          <p:cNvPr id="25602" name="Picture 2" descr="H:\Галя\Флешка_30.10.2011\зимний праздник 2010\DSC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828800"/>
            <a:ext cx="5714999" cy="385089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Играем с разноцветными льдинками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715000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6" name="Picture 4" descr="DSCN9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5715000" cy="4057650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здорово рисовать цветной водой на снегу</a:t>
            </a:r>
            <a:endParaRPr lang="ru-RU" dirty="0"/>
          </a:p>
        </p:txBody>
      </p:sp>
      <p:pic>
        <p:nvPicPr>
          <p:cNvPr id="1026" name="Picture 2" descr="H:\Галя\Флешка_30.10.2011\зимний праздник 2010\DSC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6188659" cy="41148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/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> </a:t>
            </a:r>
            <a:r>
              <a:rPr lang="ru-RU" sz="3600"/>
              <a:t>Спасибо</a:t>
            </a:r>
            <a:br>
              <a:rPr lang="ru-RU" sz="3600"/>
            </a:br>
            <a:r>
              <a:rPr lang="ru-RU" sz="3600"/>
              <a:t>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153</Words>
  <Application>Microsoft PowerPoint</Application>
  <PresentationFormat>Экран (4:3)</PresentationFormat>
  <Paragraphs>30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Текстура</vt:lpstr>
      <vt:lpstr>Зима  для быстрых, ловких смелых!</vt:lpstr>
      <vt:lpstr>содержание</vt:lpstr>
      <vt:lpstr>Цель</vt:lpstr>
      <vt:lpstr>Снеговик приглашает всех    детей на зимний праздник</vt:lpstr>
      <vt:lpstr>На зарядку по порядку, выходите-ка ребятки</vt:lpstr>
      <vt:lpstr>На хоккей, на хоккей приглашаем всех гостей</vt:lpstr>
      <vt:lpstr>Играем с разноцветными льдинками</vt:lpstr>
      <vt:lpstr>Как здорово рисовать цветной водой на снегу</vt:lpstr>
      <vt:lpstr>      Спасибо за внимание</vt:lpstr>
      <vt:lpstr>Литература</vt:lpstr>
      <vt:lpstr>Страничка о себе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SL</cp:lastModifiedBy>
  <cp:revision>20</cp:revision>
  <cp:lastPrinted>1601-01-01T00:00:00Z</cp:lastPrinted>
  <dcterms:created xsi:type="dcterms:W3CDTF">1601-01-01T00:00:00Z</dcterms:created>
  <dcterms:modified xsi:type="dcterms:W3CDTF">2012-06-12T13:21:11Z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