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4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1\Desktop\ЛЫКОВА\ЛЫКОВА ЛЕПКА\Ч.1 ЦВЕТЫ НА ЛУГУ\1.jpg"/>
          <p:cNvPicPr>
            <a:picLocks noChangeAspect="1" noChangeArrowheads="1"/>
          </p:cNvPicPr>
          <p:nvPr/>
        </p:nvPicPr>
        <p:blipFill>
          <a:blip r:embed="rId2" cstate="print"/>
          <a:srcRect l="7139" t="5885" r="2429" b="5714"/>
          <a:stretch>
            <a:fillRect/>
          </a:stretch>
        </p:blipFill>
        <p:spPr bwMode="auto">
          <a:xfrm>
            <a:off x="7020272" y="3861048"/>
            <a:ext cx="1835696" cy="27052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917772" y="2348880"/>
            <a:ext cx="6660799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Лепка из </a:t>
            </a:r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пластилина:</a:t>
            </a:r>
            <a:endParaRPr lang="ru-RU" sz="4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Гордая гвоздика</a:t>
            </a:r>
            <a:endParaRPr lang="ru-RU" sz="4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(по материалам И.А. Лыковой).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9896" y="4293096"/>
            <a:ext cx="308449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Марченко Елена,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МБОУ СОШ №3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Г. Красный Сулин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ЛЫКОВА\ЛЫКОВА ЛЕПКА\Ч.1 ЦВЕТЫ НА ЛУГУ\Изображение 005.jpg"/>
          <p:cNvPicPr>
            <a:picLocks noChangeAspect="1" noChangeArrowheads="1"/>
          </p:cNvPicPr>
          <p:nvPr/>
        </p:nvPicPr>
        <p:blipFill>
          <a:blip r:embed="rId2" cstate="print"/>
          <a:srcRect r="2562"/>
          <a:stretch>
            <a:fillRect/>
          </a:stretch>
        </p:blipFill>
        <p:spPr bwMode="auto">
          <a:xfrm>
            <a:off x="0" y="1"/>
            <a:ext cx="507605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ЛЫКОВА\ЛЫКОВА ЛЕПКА\Ч.1 ЦВЕТЫ НА ЛУГУ\1.jpg"/>
          <p:cNvPicPr>
            <a:picLocks noChangeAspect="1" noChangeArrowheads="1"/>
          </p:cNvPicPr>
          <p:nvPr/>
        </p:nvPicPr>
        <p:blipFill>
          <a:blip r:embed="rId2" cstate="print"/>
          <a:srcRect l="7139" t="5885" r="2429" b="5714"/>
          <a:stretch>
            <a:fillRect/>
          </a:stretch>
        </p:blipFill>
        <p:spPr bwMode="auto">
          <a:xfrm>
            <a:off x="4644008" y="1079265"/>
            <a:ext cx="3744416" cy="551808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27584" y="260648"/>
            <a:ext cx="62600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Гордая гвоздика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628800"/>
            <a:ext cx="41044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Задачи художественно-творческого развития: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Моделирование двух вариантов венчика цветка- в форме бутона и в форме розы (по аналогии с васильком);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Выбор адекватной техники: для бутона – сплющивание в спираль, для </a:t>
            </a:r>
            <a:r>
              <a:rPr lang="ru-RU" b="1" i="1" dirty="0" err="1" smtClean="0">
                <a:solidFill>
                  <a:srgbClr val="002060"/>
                </a:solidFill>
              </a:rPr>
              <a:t>розеты</a:t>
            </a:r>
            <a:r>
              <a:rPr lang="ru-RU" b="1" i="1" dirty="0" smtClean="0">
                <a:solidFill>
                  <a:srgbClr val="002060"/>
                </a:solidFill>
              </a:rPr>
              <a:t> – лепка одинаковых лепестков и радиальное соединение возле серединки в форме спирали;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Развитие пространственного мышления;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Формирование умения планировать свои действия;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1\Desktop\ЛЫКОВА\ЛЫКОВА ЛЕПКА\Ч.1 ЦВЕТЫ НА ЛУГУ\1а.jpg"/>
          <p:cNvPicPr>
            <a:picLocks noChangeAspect="1" noChangeArrowheads="1"/>
          </p:cNvPicPr>
          <p:nvPr/>
        </p:nvPicPr>
        <p:blipFill>
          <a:blip r:embed="rId2" cstate="print"/>
          <a:srcRect l="9724" t="11327" r="51380" b="63947"/>
          <a:stretch>
            <a:fillRect/>
          </a:stretch>
        </p:blipFill>
        <p:spPr bwMode="auto">
          <a:xfrm>
            <a:off x="323528" y="260648"/>
            <a:ext cx="2736304" cy="2394266"/>
          </a:xfrm>
          <a:prstGeom prst="rect">
            <a:avLst/>
          </a:prstGeom>
          <a:noFill/>
        </p:spPr>
      </p:pic>
      <p:pic>
        <p:nvPicPr>
          <p:cNvPr id="4" name="Picture 3" descr="C:\Users\1\Desktop\ЛЫКОВА\ЛЫКОВА ЛЕПКА\Ч.1 ЦВЕТЫ НА ЛУГУ\1а.jpg"/>
          <p:cNvPicPr>
            <a:picLocks noChangeAspect="1" noChangeArrowheads="1"/>
          </p:cNvPicPr>
          <p:nvPr/>
        </p:nvPicPr>
        <p:blipFill>
          <a:blip r:embed="rId2" cstate="print"/>
          <a:srcRect l="50403" t="10149" r="10862" b="65125"/>
          <a:stretch>
            <a:fillRect/>
          </a:stretch>
        </p:blipFill>
        <p:spPr bwMode="auto">
          <a:xfrm>
            <a:off x="3203848" y="287162"/>
            <a:ext cx="2592288" cy="2277742"/>
          </a:xfrm>
          <a:prstGeom prst="rect">
            <a:avLst/>
          </a:prstGeom>
          <a:noFill/>
        </p:spPr>
      </p:pic>
      <p:pic>
        <p:nvPicPr>
          <p:cNvPr id="5" name="Picture 3" descr="C:\Users\1\Desktop\ЛЫКОВА\ЛЫКОВА ЛЕПКА\Ч.1 ЦВЕТЫ НА ЛУГУ\1а.jpg"/>
          <p:cNvPicPr>
            <a:picLocks noChangeAspect="1" noChangeArrowheads="1"/>
          </p:cNvPicPr>
          <p:nvPr/>
        </p:nvPicPr>
        <p:blipFill>
          <a:blip r:embed="rId2" cstate="print"/>
          <a:srcRect l="9724" t="36053" r="49759" b="39220"/>
          <a:stretch>
            <a:fillRect/>
          </a:stretch>
        </p:blipFill>
        <p:spPr bwMode="auto">
          <a:xfrm>
            <a:off x="6070452" y="260648"/>
            <a:ext cx="2657438" cy="2232248"/>
          </a:xfrm>
          <a:prstGeom prst="rect">
            <a:avLst/>
          </a:prstGeom>
          <a:noFill/>
        </p:spPr>
      </p:pic>
      <p:pic>
        <p:nvPicPr>
          <p:cNvPr id="6" name="Picture 3" descr="C:\Users\1\Desktop\ЛЫКОВА\ЛЫКОВА ЛЕПКА\Ч.1 ЦВЕТЫ НА ЛУГУ\1а.jpg"/>
          <p:cNvPicPr>
            <a:picLocks noChangeAspect="1" noChangeArrowheads="1"/>
          </p:cNvPicPr>
          <p:nvPr/>
        </p:nvPicPr>
        <p:blipFill>
          <a:blip r:embed="rId2" cstate="print"/>
          <a:srcRect l="50241" t="34876" r="10862" b="39220"/>
          <a:stretch>
            <a:fillRect/>
          </a:stretch>
        </p:blipFill>
        <p:spPr bwMode="auto">
          <a:xfrm>
            <a:off x="323528" y="4149080"/>
            <a:ext cx="2592288" cy="2376264"/>
          </a:xfrm>
          <a:prstGeom prst="rect">
            <a:avLst/>
          </a:prstGeom>
          <a:noFill/>
        </p:spPr>
      </p:pic>
      <p:pic>
        <p:nvPicPr>
          <p:cNvPr id="7" name="Picture 3" descr="C:\Users\1\Desktop\ЛЫКОВА\ЛЫКОВА ЛЕПКА\Ч.1 ЦВЕТЫ НА ЛУГУ\1а.jpg"/>
          <p:cNvPicPr>
            <a:picLocks noChangeAspect="1" noChangeArrowheads="1"/>
          </p:cNvPicPr>
          <p:nvPr/>
        </p:nvPicPr>
        <p:blipFill>
          <a:blip r:embed="rId2" cstate="print"/>
          <a:srcRect l="9724" t="61957" r="51380" b="6251"/>
          <a:stretch>
            <a:fillRect/>
          </a:stretch>
        </p:blipFill>
        <p:spPr bwMode="auto">
          <a:xfrm>
            <a:off x="3275856" y="3717032"/>
            <a:ext cx="2448272" cy="2754306"/>
          </a:xfrm>
          <a:prstGeom prst="rect">
            <a:avLst/>
          </a:prstGeom>
          <a:noFill/>
        </p:spPr>
      </p:pic>
      <p:pic>
        <p:nvPicPr>
          <p:cNvPr id="8" name="Picture 3" descr="C:\Users\1\Desktop\ЛЫКОВА\ЛЫКОВА ЛЕПКА\Ч.1 ЦВЕТЫ НА ЛУГУ\1а.jpg"/>
          <p:cNvPicPr>
            <a:picLocks noChangeAspect="1" noChangeArrowheads="1"/>
          </p:cNvPicPr>
          <p:nvPr/>
        </p:nvPicPr>
        <p:blipFill>
          <a:blip r:embed="rId2" cstate="print"/>
          <a:srcRect l="50241" t="60780" r="10862" b="6251"/>
          <a:stretch>
            <a:fillRect/>
          </a:stretch>
        </p:blipFill>
        <p:spPr bwMode="auto">
          <a:xfrm>
            <a:off x="6228184" y="3933056"/>
            <a:ext cx="216024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84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</cp:revision>
  <dcterms:created xsi:type="dcterms:W3CDTF">2013-09-27T15:34:26Z</dcterms:created>
  <dcterms:modified xsi:type="dcterms:W3CDTF">2013-09-28T17:35:07Z</dcterms:modified>
</cp:coreProperties>
</file>