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7" r:id="rId4"/>
    <p:sldId id="256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04" autoAdjust="0"/>
  </p:normalViewPr>
  <p:slideViewPr>
    <p:cSldViewPr>
      <p:cViewPr varScale="1">
        <p:scale>
          <a:sx n="72" d="100"/>
          <a:sy n="72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94A6-266F-4A5D-B2ED-E15D1497A3F4}" type="datetimeFigureOut">
              <a:rPr lang="ru-RU" smtClean="0"/>
              <a:pPr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ADF0-0ABC-41A2-9AC3-DDA12B5AE1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7772" y="2348880"/>
            <a:ext cx="6660799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Лепка из пластилина:</a:t>
            </a:r>
          </a:p>
          <a:p>
            <a:pPr algn="ctr"/>
            <a:r>
              <a:rPr lang="ru-RU" sz="4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Улитка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(по материалам И.А. Лыковой).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9896" y="4293096"/>
            <a:ext cx="3084498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Марченко Елена,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МБОУ СОШ №3</a:t>
            </a:r>
          </a:p>
          <a:p>
            <a:pPr algn="ctr"/>
            <a:r>
              <a:rPr lang="ru-RU" sz="2400" b="1" spc="50" dirty="0" smtClean="0">
                <a:ln w="11430">
                  <a:solidFill>
                    <a:srgbClr val="660033"/>
                  </a:solidFill>
                </a:ln>
                <a:solidFill>
                  <a:srgbClr val="CC00CC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Г. Красный Сулин</a:t>
            </a:r>
            <a:endParaRPr lang="ru-RU" sz="2400" b="1" spc="50" dirty="0">
              <a:ln w="11430">
                <a:solidFill>
                  <a:srgbClr val="660033"/>
                </a:solidFill>
              </a:ln>
              <a:solidFill>
                <a:srgbClr val="CC00CC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3" descr="C:\Users\1\Desktop\ЛЫКОВА\ЛЫКОВА ЛЕПКА\Ч.7 БУКАШКИ НА ЛУГУ\4.jpg"/>
          <p:cNvPicPr>
            <a:picLocks noChangeAspect="1" noChangeArrowheads="1"/>
          </p:cNvPicPr>
          <p:nvPr/>
        </p:nvPicPr>
        <p:blipFill>
          <a:blip r:embed="rId2" cstate="print"/>
          <a:srcRect l="10588" t="5173" r="58972" b="69827"/>
          <a:stretch>
            <a:fillRect/>
          </a:stretch>
        </p:blipFill>
        <p:spPr bwMode="auto">
          <a:xfrm>
            <a:off x="467544" y="260648"/>
            <a:ext cx="1656184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3" descr="C:\Users\1\Desktop\ЛЫКОВА\ЛЫКОВА ЛЕПКА\Ч.7 БУКАШКИ НА ЛУГУ\4.jpg"/>
          <p:cNvPicPr>
            <a:picLocks noChangeAspect="1" noChangeArrowheads="1"/>
          </p:cNvPicPr>
          <p:nvPr/>
        </p:nvPicPr>
        <p:blipFill>
          <a:blip r:embed="rId2" cstate="print"/>
          <a:srcRect l="50292" t="6135" r="12650" b="62134"/>
          <a:stretch>
            <a:fillRect/>
          </a:stretch>
        </p:blipFill>
        <p:spPr bwMode="auto">
          <a:xfrm>
            <a:off x="6948264" y="4221088"/>
            <a:ext cx="201622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3" descr="C:\Users\1\Desktop\ЛЫКОВА\ЛЫКОВА ЛЕПКА\Ч.7 БУКАШКИ НА ЛУГУ\4.jpg"/>
          <p:cNvPicPr>
            <a:picLocks noChangeAspect="1" noChangeArrowheads="1"/>
          </p:cNvPicPr>
          <p:nvPr/>
        </p:nvPicPr>
        <p:blipFill>
          <a:blip r:embed="rId2" cstate="print"/>
          <a:srcRect l="62204" t="68635" r="11326" b="6365"/>
          <a:stretch>
            <a:fillRect/>
          </a:stretch>
        </p:blipFill>
        <p:spPr bwMode="auto">
          <a:xfrm>
            <a:off x="7164288" y="260647"/>
            <a:ext cx="1584176" cy="20594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 descr="C:\Users\1\Desktop\ЛЫКОВА\ЛЫКОВА ЛЕПКА\Ч.7 БУКАШКИ НА ЛУГУ\4.jpg"/>
          <p:cNvPicPr>
            <a:picLocks noChangeAspect="1" noChangeArrowheads="1"/>
          </p:cNvPicPr>
          <p:nvPr/>
        </p:nvPicPr>
        <p:blipFill>
          <a:blip r:embed="rId2" cstate="print"/>
          <a:srcRect l="9264" t="61904" r="41766" b="5404"/>
          <a:stretch>
            <a:fillRect/>
          </a:stretch>
        </p:blipFill>
        <p:spPr bwMode="auto">
          <a:xfrm>
            <a:off x="467544" y="4653136"/>
            <a:ext cx="1959041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Desktop\ЛЫКОВА\ЛЫКОВА ЛЕПКА\Ч.7 БУКАШКИ НА ЛУГУ\Изображение 009.jpg"/>
          <p:cNvPicPr>
            <a:picLocks noChangeAspect="1" noChangeArrowheads="1"/>
          </p:cNvPicPr>
          <p:nvPr/>
        </p:nvPicPr>
        <p:blipFill>
          <a:blip r:embed="rId2" cstate="print"/>
          <a:srcRect l="3904" t="4017" r="3450" b="1078"/>
          <a:stretch>
            <a:fillRect/>
          </a:stretch>
        </p:blipFill>
        <p:spPr bwMode="auto">
          <a:xfrm>
            <a:off x="323528" y="258467"/>
            <a:ext cx="4464496" cy="6294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56792"/>
            <a:ext cx="41044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2060"/>
                </a:solidFill>
              </a:rPr>
              <a:t>Задачи художественно-творческого развития: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Моделирование улиток в форме разных спиралей- с прямым и боковым закручиванием;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Сравнение базовых форм для лепки улиток – раскатывание длинного цилиндра (столбика) и конуса;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>
                <a:solidFill>
                  <a:srgbClr val="002060"/>
                </a:solidFill>
              </a:rPr>
              <a:t>П</a:t>
            </a:r>
            <a:r>
              <a:rPr lang="ru-RU" b="1" i="1" dirty="0" smtClean="0">
                <a:solidFill>
                  <a:srgbClr val="002060"/>
                </a:solidFill>
              </a:rPr>
              <a:t>оиск  способа «оживления» улиток- изготовление глаз и усиков из мелких бытовых предметов;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</a:rPr>
              <a:t>Создание композиции «Вот какие улитки»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88640"/>
            <a:ext cx="2797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Улитка</a:t>
            </a:r>
            <a:endParaRPr lang="ru-RU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3" descr="C:\Users\1\Desktop\ЛЫКОВА\ЛЫКОВА ЛЕПКА\Ч.7 БУКАШКИ НА ЛУГУ\4.jpg"/>
          <p:cNvPicPr>
            <a:picLocks noChangeAspect="1" noChangeArrowheads="1"/>
          </p:cNvPicPr>
          <p:nvPr/>
        </p:nvPicPr>
        <p:blipFill>
          <a:blip r:embed="rId2" cstate="print"/>
          <a:srcRect l="10588" t="6135" r="11326" b="6365"/>
          <a:stretch>
            <a:fillRect/>
          </a:stretch>
        </p:blipFill>
        <p:spPr bwMode="auto">
          <a:xfrm>
            <a:off x="4932040" y="404664"/>
            <a:ext cx="3894762" cy="6007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1\Desktop\ЛЫКОВА\ЛЫКОВА ЛЕПКА\Ч.7 БУКАШКИ НА ЛУГУ\4А.jpg"/>
          <p:cNvPicPr>
            <a:picLocks noChangeAspect="1" noChangeArrowheads="1"/>
          </p:cNvPicPr>
          <p:nvPr/>
        </p:nvPicPr>
        <p:blipFill>
          <a:blip r:embed="rId2" cstate="print"/>
          <a:srcRect l="7983" t="10255" r="53241" b="61573"/>
          <a:stretch>
            <a:fillRect/>
          </a:stretch>
        </p:blipFill>
        <p:spPr bwMode="auto">
          <a:xfrm>
            <a:off x="179512" y="188640"/>
            <a:ext cx="3168352" cy="3168352"/>
          </a:xfrm>
          <a:prstGeom prst="rect">
            <a:avLst/>
          </a:prstGeom>
          <a:noFill/>
        </p:spPr>
      </p:pic>
      <p:pic>
        <p:nvPicPr>
          <p:cNvPr id="4" name="Picture 4" descr="C:\Users\1\Desktop\ЛЫКОВА\ЛЫКОВА ЛЕПКА\Ч.7 БУКАШКИ НА ЛУГУ\4А.jpg"/>
          <p:cNvPicPr>
            <a:picLocks noChangeAspect="1" noChangeArrowheads="1"/>
          </p:cNvPicPr>
          <p:nvPr/>
        </p:nvPicPr>
        <p:blipFill>
          <a:blip r:embed="rId2" cstate="print"/>
          <a:srcRect l="7690" t="37280" r="53955" b="34855"/>
          <a:stretch>
            <a:fillRect/>
          </a:stretch>
        </p:blipFill>
        <p:spPr bwMode="auto">
          <a:xfrm>
            <a:off x="3131840" y="1556792"/>
            <a:ext cx="3096344" cy="3096344"/>
          </a:xfrm>
          <a:prstGeom prst="rect">
            <a:avLst/>
          </a:prstGeom>
          <a:noFill/>
        </p:spPr>
      </p:pic>
      <p:pic>
        <p:nvPicPr>
          <p:cNvPr id="5" name="Picture 4" descr="C:\Users\1\Desktop\ЛЫКОВА\ЛЫКОВА ЛЕПКА\Ч.7 БУКАШКИ НА ЛУГУ\4А.jpg"/>
          <p:cNvPicPr>
            <a:picLocks noChangeAspect="1" noChangeArrowheads="1"/>
          </p:cNvPicPr>
          <p:nvPr/>
        </p:nvPicPr>
        <p:blipFill>
          <a:blip r:embed="rId2" cstate="print"/>
          <a:srcRect l="7726" t="65033" r="53991" b="6697"/>
          <a:stretch>
            <a:fillRect/>
          </a:stretch>
        </p:blipFill>
        <p:spPr bwMode="auto">
          <a:xfrm>
            <a:off x="5940152" y="3429000"/>
            <a:ext cx="3037122" cy="308695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55976" y="332656"/>
            <a:ext cx="41088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Улитка </a:t>
            </a:r>
          </a:p>
          <a:p>
            <a:pPr algn="ctr"/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(прямое закручивание</a:t>
            </a:r>
            <a:r>
              <a:rPr lang="ru-RU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ru-RU" sz="2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1\Desktop\ЛЫКОВА\ЛЫКОВА ЛЕПКА\Ч.7 БУКАШКИ НА ЛУГУ\4А.jpg"/>
          <p:cNvPicPr>
            <a:picLocks noChangeAspect="1" noChangeArrowheads="1"/>
          </p:cNvPicPr>
          <p:nvPr/>
        </p:nvPicPr>
        <p:blipFill>
          <a:blip r:embed="rId2" cstate="print"/>
          <a:srcRect l="48358" t="10319" r="11614" b="62476"/>
          <a:stretch>
            <a:fillRect/>
          </a:stretch>
        </p:blipFill>
        <p:spPr bwMode="auto">
          <a:xfrm>
            <a:off x="251520" y="260647"/>
            <a:ext cx="3456384" cy="3233391"/>
          </a:xfrm>
          <a:prstGeom prst="rect">
            <a:avLst/>
          </a:prstGeom>
          <a:noFill/>
        </p:spPr>
      </p:pic>
      <p:pic>
        <p:nvPicPr>
          <p:cNvPr id="6" name="Picture 4" descr="C:\Users\1\Desktop\ЛЫКОВА\ЛЫКОВА ЛЕПКА\Ч.7 БУКАШКИ НА ЛУГУ\4А.jpg"/>
          <p:cNvPicPr>
            <a:picLocks noChangeAspect="1" noChangeArrowheads="1"/>
          </p:cNvPicPr>
          <p:nvPr/>
        </p:nvPicPr>
        <p:blipFill>
          <a:blip r:embed="rId2" cstate="print"/>
          <a:srcRect l="48358" t="37167" r="11613" b="34333"/>
          <a:stretch>
            <a:fillRect/>
          </a:stretch>
        </p:blipFill>
        <p:spPr bwMode="auto">
          <a:xfrm>
            <a:off x="2987824" y="1916832"/>
            <a:ext cx="3113970" cy="3051720"/>
          </a:xfrm>
          <a:prstGeom prst="rect">
            <a:avLst/>
          </a:prstGeom>
          <a:noFill/>
        </p:spPr>
      </p:pic>
      <p:pic>
        <p:nvPicPr>
          <p:cNvPr id="7" name="Picture 4" descr="C:\Users\1\Desktop\ЛЫКОВА\ЛЫКОВА ЛЕПКА\Ч.7 БУКАШКИ НА ЛУГУ\4А.jpg"/>
          <p:cNvPicPr>
            <a:picLocks noChangeAspect="1" noChangeArrowheads="1"/>
          </p:cNvPicPr>
          <p:nvPr/>
        </p:nvPicPr>
        <p:blipFill>
          <a:blip r:embed="rId2" cstate="print"/>
          <a:srcRect l="49649" t="64729" r="11613" b="7129"/>
          <a:stretch>
            <a:fillRect/>
          </a:stretch>
        </p:blipFill>
        <p:spPr bwMode="auto">
          <a:xfrm>
            <a:off x="5868144" y="3284984"/>
            <a:ext cx="3059832" cy="305983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306283" y="332656"/>
            <a:ext cx="42082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Улитка </a:t>
            </a:r>
          </a:p>
          <a:p>
            <a:pPr algn="ctr"/>
            <a:r>
              <a:rPr lang="ru-RU" sz="2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(боковое закручивание</a:t>
            </a:r>
            <a:r>
              <a:rPr lang="ru-RU" sz="2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)</a:t>
            </a:r>
            <a:endParaRPr lang="ru-RU" sz="2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88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2013-09-27T15:34:26Z</dcterms:created>
  <dcterms:modified xsi:type="dcterms:W3CDTF">2013-09-29T10:05:48Z</dcterms:modified>
</cp:coreProperties>
</file>