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5362" autoAdjust="0"/>
  </p:normalViewPr>
  <p:slideViewPr>
    <p:cSldViewPr>
      <p:cViewPr varScale="1">
        <p:scale>
          <a:sx n="63" d="100"/>
          <a:sy n="63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Кабы не было зимы </a:t>
            </a:r>
          </a:p>
          <a:p>
            <a:pPr algn="ctr"/>
            <a:r>
              <a:rPr lang="ru-RU" i="1" dirty="0" smtClean="0"/>
              <a:t>В городах и сёлах,</a:t>
            </a:r>
          </a:p>
          <a:p>
            <a:pPr algn="ctr"/>
            <a:r>
              <a:rPr lang="ru-RU" i="1" dirty="0" smtClean="0"/>
              <a:t>Никогда б не знали мы </a:t>
            </a:r>
          </a:p>
          <a:p>
            <a:pPr algn="ctr"/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Автор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Осташова Ольга Владимировна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43183"/>
            <a:ext cx="7772400" cy="12858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Воспитатель МДОУ детский сад №4 </a:t>
            </a:r>
          </a:p>
          <a:p>
            <a:pPr algn="ctr"/>
            <a:r>
              <a:rPr lang="ru-RU" dirty="0" smtClean="0"/>
              <a:t>«Светлячок» </a:t>
            </a:r>
          </a:p>
          <a:p>
            <a:pPr algn="ctr"/>
            <a:r>
              <a:rPr lang="ru-RU" dirty="0" smtClean="0"/>
              <a:t>        г.Бологое,  Тверской области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</a:t>
            </a:r>
            <a:r>
              <a:rPr lang="ru-RU" sz="2000" dirty="0" smtClean="0">
                <a:solidFill>
                  <a:schemeClr val="tx1"/>
                </a:solidFill>
              </a:rPr>
              <a:t>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</a:t>
            </a:r>
            <a:r>
              <a:rPr lang="ru-RU" sz="2000" dirty="0" smtClean="0">
                <a:solidFill>
                  <a:schemeClr val="tx1"/>
                </a:solidFill>
              </a:rPr>
              <a:t>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</a:t>
            </a:r>
            <a:r>
              <a:rPr lang="ru-RU" sz="2000" i="1" dirty="0" smtClean="0">
                <a:solidFill>
                  <a:schemeClr val="tx1"/>
                </a:solidFill>
              </a:rPr>
              <a:t>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416</Words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Зимние виды спорта Нет прекраснее пары, Чем зима для детворы!  </vt:lpstr>
      <vt:lpstr>Слайд 2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  <vt:lpstr>Автор  Осташова Ольга Владимировна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 </dc:title>
  <cp:lastModifiedBy>Admin</cp:lastModifiedBy>
  <cp:revision>44</cp:revision>
  <dcterms:modified xsi:type="dcterms:W3CDTF">2011-12-26T08:07:50Z</dcterms:modified>
</cp:coreProperties>
</file>