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3D527-971D-422F-8766-4D4B38BC5218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9BF72-FCB4-4CF3-B943-C22CEA780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643073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</a:t>
            </a:r>
            <a:r>
              <a:rPr lang="ru-RU" sz="4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СВОИМИ РУКАМИ</a:t>
            </a:r>
            <a:endParaRPr lang="ru-RU" sz="4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F63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071678"/>
            <a:ext cx="8215370" cy="4405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Выливаем горячую воду в мучную смесь и снова перемешиваем. </a:t>
            </a: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DSCF634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16981"/>
            <a:ext cx="4038600" cy="2692401"/>
          </a:xfrm>
        </p:spPr>
      </p:pic>
      <p:pic>
        <p:nvPicPr>
          <p:cNvPr id="6" name="Содержимое 5" descr="DSCF634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516981"/>
            <a:ext cx="4038600" cy="2692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Когда смесь станет не такой горячей, принимайтесь месить его руками. </a:t>
            </a:r>
            <a:endParaRPr lang="ru-RU" sz="4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DSCF635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78566" y="1600200"/>
            <a:ext cx="678686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  <a:latin typeface="Monotype Corsiva" pitchFamily="66" charset="0"/>
              </a:rPr>
              <a:t>Должно получиться мягкое, эластичное, светлое тесто, которое не липнет к рукам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DSCF635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16981"/>
            <a:ext cx="4038600" cy="2692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DSCF635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1591495">
            <a:off x="4508142" y="2520415"/>
            <a:ext cx="4038600" cy="3626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Теперь делим тесто на несколько частей и начинаем его окрашивать.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DSCF634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16981"/>
            <a:ext cx="4038600" cy="2692401"/>
          </a:xfrm>
        </p:spPr>
      </p:pic>
      <p:pic>
        <p:nvPicPr>
          <p:cNvPr id="6" name="Содержимое 5" descr="DSCF63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516981"/>
            <a:ext cx="4038600" cy="2692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Для этого надеваем перчатки и наливаем несколько капель красителя в углубление в тесте, перемешиваем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DSCF636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16981"/>
            <a:ext cx="4038600" cy="2692401"/>
          </a:xfrm>
        </p:spPr>
      </p:pic>
      <p:pic>
        <p:nvPicPr>
          <p:cNvPr id="5" name="Содержимое 4" descr="DSCF635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357158" y="2428868"/>
            <a:ext cx="4252914" cy="3835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  <a:latin typeface="Monotype Corsiva" pitchFamily="66" charset="0"/>
              </a:rPr>
              <a:t>Такой пластилин очень приятный на ощупь, мягкий, не липнет к рукам, но в то же время детали очень хорошо липнут друг к другу</a:t>
            </a:r>
            <a:br>
              <a:rPr lang="ru-RU" sz="49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DSCF636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214546" y="3571876"/>
            <a:ext cx="4038600" cy="2692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630244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377169">
            <a:off x="3531096" y="1280771"/>
            <a:ext cx="5377372" cy="36614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3571900" cy="576899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Для окрашивания домашнего пластилина можно использовать пищевые красители, а лучше – красители естественные.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Так в  красный цвет пластилин поможет окрасить сок свеклы,</a:t>
            </a:r>
            <a:b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в оранжевый – сок морковки или куркума (шафран),</a:t>
            </a:r>
            <a:b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зеленым цветом красит шпинат,</a:t>
            </a:r>
            <a:b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голубым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 – настой чая 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каркаде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Лепить, лепить и еще раз лепить!</a:t>
            </a:r>
            <a:b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DSCF638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000108"/>
            <a:ext cx="8215369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F639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285784" y="0"/>
            <a:ext cx="9429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F639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Работа с обычным пластилином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DSCF637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16981"/>
            <a:ext cx="4038600" cy="2692401"/>
          </a:xfrm>
        </p:spPr>
      </p:pic>
      <p:pic>
        <p:nvPicPr>
          <p:cNvPr id="8" name="Содержимое 7" descr="DSCF637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280402">
            <a:off x="4320549" y="1894043"/>
            <a:ext cx="4560666" cy="37514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15436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Автор: воспитатель  Лобарева Алёна Владимировна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3177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Невероятно нежное, совсем не липнет к рукам, не надо изнурительно разминать перед тем, как дать ребенку,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DSCF63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79565" y="2192323"/>
            <a:ext cx="7784869" cy="33417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F638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714356"/>
            <a:ext cx="5111750" cy="49292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3008313" cy="5768997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Развивает мелкую моторику, координацию, укрепляет пальчики и дает новые очень приятные тактильные ощущения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F638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357554" y="571480"/>
            <a:ext cx="5500726" cy="57150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008313" cy="5626121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Легко смывается водой, долго остаётся эластичным,                   а главное - безопасное. Никакой страшной химии!</a:t>
            </a:r>
            <a:endParaRPr lang="ru-RU" sz="4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F633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86116" y="857232"/>
            <a:ext cx="5500726" cy="521497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008313" cy="562612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Ингредиенты: </a:t>
            </a:r>
            <a:b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-горячая вода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-растительное масло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-мука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-соль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-лимонная кислота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-пищевые красители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F633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14678" y="571480"/>
            <a:ext cx="5572164" cy="5357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008313" cy="562612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Наливаем в кастрюльку  2 стакана воды, добавляем туда 1 столовую ложку растительного масла, ставим на плиту закипать. Как только появятся первые пузырьки, сразу же выключаем плиту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Пока вода закипает, в миске смешиваем 2 стакана муки, 1 стакан мелкой соли, 1 столовую ложку лимонной кислоты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DSCF634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16981"/>
            <a:ext cx="4038600" cy="2692401"/>
          </a:xfrm>
        </p:spPr>
      </p:pic>
      <p:pic>
        <p:nvPicPr>
          <p:cNvPr id="6" name="Содержимое 5" descr="DSCF634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516981"/>
            <a:ext cx="4038600" cy="2692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  <a:t>перемешиваем </a:t>
            </a:r>
            <a:b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6600" dirty="0"/>
          </a:p>
        </p:txBody>
      </p:sp>
      <p:pic>
        <p:nvPicPr>
          <p:cNvPr id="4" name="Содержимое 3" descr="DSCF634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78566" y="1600200"/>
            <a:ext cx="678686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233</Words>
  <PresentationFormat>Экран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ПЛАСТИЛИН                       СВОИМИ РУКАМИ</vt:lpstr>
      <vt:lpstr>Работа с обычным пластилином</vt:lpstr>
      <vt:lpstr>Невероятно нежное, совсем не липнет к рукам, не надо изнурительно разминать перед тем, как дать ребенку, </vt:lpstr>
      <vt:lpstr>Слайд 4</vt:lpstr>
      <vt:lpstr>Слайд 5</vt:lpstr>
      <vt:lpstr>Слайд 6</vt:lpstr>
      <vt:lpstr>Слайд 7</vt:lpstr>
      <vt:lpstr>Пока вода закипает, в миске смешиваем 2 стакана муки, 1 стакан мелкой соли, 1 столовую ложку лимонной кислоты</vt:lpstr>
      <vt:lpstr>перемешиваем  </vt:lpstr>
      <vt:lpstr>Выливаем горячую воду в мучную смесь и снова перемешиваем. </vt:lpstr>
      <vt:lpstr>Когда смесь станет не такой горячей, принимайтесь месить его руками. </vt:lpstr>
      <vt:lpstr>Должно получиться мягкое, эластичное, светлое тесто, которое не липнет к рукам </vt:lpstr>
      <vt:lpstr>Теперь делим тесто на несколько частей и начинаем его окрашивать. </vt:lpstr>
      <vt:lpstr>Для этого надеваем перчатки и наливаем несколько капель красителя в углубление в тесте, перемешиваем</vt:lpstr>
      <vt:lpstr>Такой пластилин очень приятный на ощупь, мягкий, не липнет к рукам, но в то же время детали очень хорошо липнут друг к другу  </vt:lpstr>
      <vt:lpstr>Слайд 16</vt:lpstr>
      <vt:lpstr>Лепить, лепить и еще раз лепить! </vt:lpstr>
      <vt:lpstr>Слайд 18</vt:lpstr>
      <vt:lpstr>Слайд 19</vt:lpstr>
      <vt:lpstr>Автор: воспитатель  Лобарева Алёна Владимировна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Дмитрий Каленюк</cp:lastModifiedBy>
  <cp:revision>17</cp:revision>
  <dcterms:created xsi:type="dcterms:W3CDTF">2014-04-17T10:59:35Z</dcterms:created>
  <dcterms:modified xsi:type="dcterms:W3CDTF">2015-03-05T16:23:57Z</dcterms:modified>
</cp:coreProperties>
</file>