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C9E72-B962-485E-9AAB-1E9A60E75391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B572-90C5-49E3-BED4-FE09AE6B5B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640871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432047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4680520" cy="3312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446449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68863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74623" y="0"/>
            <a:ext cx="49947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 (5)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980728"/>
            <a:ext cx="475252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04056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9" y="1412776"/>
            <a:ext cx="3096344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1b0d5ae0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660400"/>
            <a:ext cx="8128000" cy="553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9" y="1700808"/>
            <a:ext cx="460851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5" y="1556792"/>
            <a:ext cx="482453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yako-razno.ru_133033953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1247775"/>
            <a:ext cx="6667500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yako-razno.ru_1330339537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590550"/>
            <a:ext cx="666750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</dc:creator>
  <cp:lastModifiedBy>nas</cp:lastModifiedBy>
  <cp:revision>3</cp:revision>
  <dcterms:created xsi:type="dcterms:W3CDTF">2013-04-09T09:46:03Z</dcterms:created>
  <dcterms:modified xsi:type="dcterms:W3CDTF">2013-04-09T10:15:11Z</dcterms:modified>
</cp:coreProperties>
</file>