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9" autoAdjust="0"/>
    <p:restoredTop sz="90929"/>
  </p:normalViewPr>
  <p:slideViewPr>
    <p:cSldViewPr>
      <p:cViewPr varScale="1">
        <p:scale>
          <a:sx n="86" d="100"/>
          <a:sy n="86" d="100"/>
        </p:scale>
        <p:origin x="-84" y="-16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539750"/>
            <a:ext cx="8604250" cy="1352550"/>
          </a:xfrm>
        </p:spPr>
        <p:txBody>
          <a:bodyPr/>
          <a:lstStyle/>
          <a:p>
            <a:pPr eaLnBrk="1" hangingPunct="1"/>
            <a:r>
              <a:rPr lang="ru-RU" sz="1600" smtClean="0"/>
              <a:t>Филиал Муниципального бюджетного дошкольного образовательного учреждения – детского сада комбинированного вида «Надежда» детский сад комбинированного вида №475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832475" y="4932363"/>
            <a:ext cx="38877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Презентацию подготовила: учитель-логопед Турыгина А.А.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744913" y="6659563"/>
            <a:ext cx="2590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Г. Екатеринбург, 2013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 smtClean="0"/>
              <a:t>Книгу проверяют, упаковывают и отправляют в книжные магазины. В книжном магазине </a:t>
            </a:r>
            <a:r>
              <a:rPr lang="ru-RU" sz="3200" b="1" smtClean="0"/>
              <a:t>продавцы</a:t>
            </a:r>
            <a:r>
              <a:rPr lang="ru-RU" sz="3200" smtClean="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 smtClean="0"/>
              <a:t>В библиотеке вам поможет выбрать книгу </a:t>
            </a:r>
            <a:r>
              <a:rPr lang="ru-RU" sz="2400" b="1" smtClean="0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576263" y="3132138"/>
            <a:ext cx="9074150" cy="1258887"/>
          </a:xfrm>
        </p:spPr>
        <p:txBody>
          <a:bodyPr/>
          <a:lstStyle/>
          <a:p>
            <a:r>
              <a:rPr lang="ru-RU" b="1" smtClean="0">
                <a:solidFill>
                  <a:srgbClr val="FF6600"/>
                </a:solidFill>
                <a:latin typeface="Arial" charset="0"/>
              </a:rPr>
              <a:t>Конец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mtClean="0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238" y="2051050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Кто много читает, тот много и знает.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  <a:endParaRPr lang="ru-RU" sz="32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mtClean="0"/>
              <a:t> </a:t>
            </a:r>
            <a:r>
              <a:rPr lang="ru-RU" b="1" smtClean="0">
                <a:solidFill>
                  <a:srgbClr val="B84700"/>
                </a:solidFill>
              </a:rPr>
              <a:t>Бумага</a:t>
            </a:r>
            <a:r>
              <a:rPr lang="ru-RU" smtClean="0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50825"/>
            <a:ext cx="59959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2279650"/>
            <a:ext cx="57721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1636713"/>
            <a:ext cx="57991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 smtClean="0">
                <a:latin typeface="Arial" charset="0"/>
                <a:cs typeface="Arial" charset="0"/>
              </a:rPr>
              <a:t>писателя, поэта</a:t>
            </a:r>
            <a:r>
              <a:rPr lang="ru-RU" sz="2000" smtClean="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032125"/>
            <a:ext cx="33829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059113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3059113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 smtClean="0">
                <a:latin typeface="Arial" charset="0"/>
                <a:cs typeface="Arial" charset="0"/>
              </a:rPr>
              <a:t>художник</a:t>
            </a:r>
            <a:r>
              <a:rPr lang="ru-RU" sz="2000" smtClean="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411413"/>
            <a:ext cx="546735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88" y="2422525"/>
            <a:ext cx="4206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2351088"/>
            <a:ext cx="39481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225</TotalTime>
  <Words>548</Words>
  <Application>Microsoft Office PowerPoint</Application>
  <PresentationFormat>Произвольный</PresentationFormat>
  <Paragraphs>66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Lucida Sans Unicode</vt:lpstr>
      <vt:lpstr>Arial Unicode MS</vt:lpstr>
      <vt:lpstr>Arial Black</vt:lpstr>
      <vt:lpstr>Тема4</vt:lpstr>
      <vt:lpstr>Филиал Муниципального бюджетного дошкольного образовательного учреждения – детского сада комбинированного вида «Надежда» детский сад комбинированного вида №475</vt:lpstr>
      <vt:lpstr>Отгадай загадку:</vt:lpstr>
      <vt:lpstr>Пословицы о книгах:</vt:lpstr>
      <vt:lpstr> Бумага        </vt:lpstr>
      <vt:lpstr>Слайд 5</vt:lpstr>
      <vt:lpstr>Слайд 6</vt:lpstr>
      <vt:lpstr>Слайд 7</vt:lpstr>
      <vt:lpstr>Издательство</vt:lpstr>
      <vt:lpstr>Слайд 9</vt:lpstr>
      <vt:lpstr>Слайд 10</vt:lpstr>
      <vt:lpstr>Типография</vt:lpstr>
      <vt:lpstr>Книжный магазин</vt:lpstr>
      <vt:lpstr>Библиотеки</vt:lpstr>
      <vt:lpstr>Слайд 14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modified xsi:type="dcterms:W3CDTF">2013-04-07T05:22:55Z</dcterms:modified>
</cp:coreProperties>
</file>