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9393-9B9E-4DE0-8A0F-6D96812F884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E8A8-3059-46AE-A2D4-81422473951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628799"/>
            <a:ext cx="4176464" cy="3528393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поделка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Елочка»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spc="50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Твердохлебова Е.Я. </a:t>
            </a:r>
            <a:br>
              <a:rPr lang="ru-RU" sz="2000" b="1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 №296 Фрунзенского района 2015г.</a:t>
            </a:r>
            <a:r>
              <a:rPr lang="ru-RU" sz="2000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104456" cy="61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3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7240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4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53132" cy="51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717293" cy="51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50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00510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48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03186" cy="55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4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48674" cy="54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54893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16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Winter</vt:lpstr>
      <vt:lpstr>Новогодняя поделка  « Елочка»  Воспитатель Твердохлебова Е.Я.  ОДО №296 Фрунзенского района 2015г.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Serguei</dc:creator>
  <cp:lastModifiedBy>Serguei</cp:lastModifiedBy>
  <cp:revision>3</cp:revision>
  <dcterms:created xsi:type="dcterms:W3CDTF">2014-12-23T19:55:06Z</dcterms:created>
  <dcterms:modified xsi:type="dcterms:W3CDTF">2015-01-10T19:37:13Z</dcterms:modified>
</cp:coreProperties>
</file>