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A158-D67E-4A15-BB78-725C39A5249B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2AADC-8E4A-49B7-B6C6-98F4F5B09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57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A158-D67E-4A15-BB78-725C39A5249B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2AADC-8E4A-49B7-B6C6-98F4F5B09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A158-D67E-4A15-BB78-725C39A5249B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2AADC-8E4A-49B7-B6C6-98F4F5B09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73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A158-D67E-4A15-BB78-725C39A5249B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2AADC-8E4A-49B7-B6C6-98F4F5B09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15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A158-D67E-4A15-BB78-725C39A5249B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2AADC-8E4A-49B7-B6C6-98F4F5B09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33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A158-D67E-4A15-BB78-725C39A5249B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2AADC-8E4A-49B7-B6C6-98F4F5B09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72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A158-D67E-4A15-BB78-725C39A5249B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2AADC-8E4A-49B7-B6C6-98F4F5B09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78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A158-D67E-4A15-BB78-725C39A5249B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2AADC-8E4A-49B7-B6C6-98F4F5B09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56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A158-D67E-4A15-BB78-725C39A5249B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2AADC-8E4A-49B7-B6C6-98F4F5B09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22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A158-D67E-4A15-BB78-725C39A5249B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2AADC-8E4A-49B7-B6C6-98F4F5B09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4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A158-D67E-4A15-BB78-725C39A5249B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2AADC-8E4A-49B7-B6C6-98F4F5B09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72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EA158-D67E-4A15-BB78-725C39A5249B}" type="datetimeFigureOut">
              <a:rPr lang="ru-RU" smtClean="0"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2AADC-8E4A-49B7-B6C6-98F4F5B091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13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зимние фоны\00 r306\1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371524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im7-tub-ru.yandex.net/i?id=610087081-34-72&amp;n=2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8" t="11140" r="10124" b="7089"/>
          <a:stretch/>
        </p:blipFill>
        <p:spPr bwMode="auto">
          <a:xfrm>
            <a:off x="5048363" y="1717964"/>
            <a:ext cx="3491346" cy="329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зимние фоны\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02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10 заготовок\10ZAGOTOVKI\Скачать картинку на рабочий стол чумазая девочка. Обои для рабочего стола чумазая девочка. Бесплатное фото чумазая девочка на LXphoto.ru_files\DF7804A4156F-3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05" t="11349" r="2386" b="4602"/>
          <a:stretch/>
        </p:blipFill>
        <p:spPr bwMode="auto">
          <a:xfrm>
            <a:off x="1454727" y="1662544"/>
            <a:ext cx="2743200" cy="344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зимние фоны\07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67" r="7391" b="3123"/>
          <a:stretch/>
        </p:blipFill>
        <p:spPr bwMode="auto">
          <a:xfrm>
            <a:off x="5334001" y="1662544"/>
            <a:ext cx="2622376" cy="37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зимние фоны\8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07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4-tub-ru.yandex.net/i?id=510413789-21-72&amp;n=2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0" b="8634"/>
          <a:stretch/>
        </p:blipFill>
        <p:spPr bwMode="auto">
          <a:xfrm>
            <a:off x="806236" y="1445568"/>
            <a:ext cx="309634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4-tub-ru.yandex.net/i?id=91778553-67-72&amp;n=2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8"/>
          <a:stretch/>
        </p:blipFill>
        <p:spPr bwMode="auto">
          <a:xfrm>
            <a:off x="4932040" y="1484784"/>
            <a:ext cx="3456384" cy="384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фоны\2854754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93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зимние фоны\Винни\fd1460560d4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302433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зимние фоны\Винни\bestgif.narod.ru_81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28575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зимние фоны\1(1)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57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4-tub-ru.yandex.net/i?id=589839590-38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37" y="764704"/>
            <a:ext cx="410445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зимние фоны\5(1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зимние фоны\Raznye_Fony\1 (3)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81" t="4626" r="12596" b="27888"/>
          <a:stretch/>
        </p:blipFill>
        <p:spPr bwMode="auto">
          <a:xfrm>
            <a:off x="5018112" y="2725638"/>
            <a:ext cx="2987467" cy="300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78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0-tub-ru.yandex.net/i?id=268822930-50-72&amp;n=2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5" t="7759" r="14439"/>
          <a:stretch/>
        </p:blipFill>
        <p:spPr bwMode="auto">
          <a:xfrm>
            <a:off x="1115616" y="1660004"/>
            <a:ext cx="2571750" cy="358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8-tub-ru.yandex.net/i?id=618539326-58-72&amp;n=2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" t="3782" r="3870" b="4720"/>
          <a:stretch/>
        </p:blipFill>
        <p:spPr bwMode="auto">
          <a:xfrm>
            <a:off x="4862944" y="1967344"/>
            <a:ext cx="3449783" cy="296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фоны\6582168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95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ОЛЕГ</cp:lastModifiedBy>
  <cp:revision>29</cp:revision>
  <dcterms:created xsi:type="dcterms:W3CDTF">2013-04-04T19:28:08Z</dcterms:created>
  <dcterms:modified xsi:type="dcterms:W3CDTF">2013-04-09T03:33:20Z</dcterms:modified>
</cp:coreProperties>
</file>