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7" r:id="rId6"/>
    <p:sldId id="27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2593-BBE4-416E-A39A-72D1CB1A984F}" type="datetimeFigureOut">
              <a:rPr lang="ru-RU" smtClean="0"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6086-8062-40FF-9649-2B450042FE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:dissolve/>
      </p:transition>
    </mc:Choice>
    <mc:Fallback>
      <p:transition spd="slow" advClick="0" advTm="2000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2593-BBE4-416E-A39A-72D1CB1A984F}" type="datetimeFigureOut">
              <a:rPr lang="ru-RU" smtClean="0"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6086-8062-40FF-9649-2B450042FE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:dissolve/>
      </p:transition>
    </mc:Choice>
    <mc:Fallback>
      <p:transition spd="slow" advClick="0" advTm="2000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2593-BBE4-416E-A39A-72D1CB1A984F}" type="datetimeFigureOut">
              <a:rPr lang="ru-RU" smtClean="0"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6086-8062-40FF-9649-2B450042FE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:dissolve/>
      </p:transition>
    </mc:Choice>
    <mc:Fallback>
      <p:transition spd="slow" advClick="0" advTm="2000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2593-BBE4-416E-A39A-72D1CB1A984F}" type="datetimeFigureOut">
              <a:rPr lang="ru-RU" smtClean="0"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6086-8062-40FF-9649-2B450042FE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:dissolve/>
      </p:transition>
    </mc:Choice>
    <mc:Fallback>
      <p:transition spd="slow" advClick="0" advTm="2000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2593-BBE4-416E-A39A-72D1CB1A984F}" type="datetimeFigureOut">
              <a:rPr lang="ru-RU" smtClean="0"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6086-8062-40FF-9649-2B450042FE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:dissolve/>
      </p:transition>
    </mc:Choice>
    <mc:Fallback>
      <p:transition spd="slow" advClick="0" advTm="2000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2593-BBE4-416E-A39A-72D1CB1A984F}" type="datetimeFigureOut">
              <a:rPr lang="ru-RU" smtClean="0"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6086-8062-40FF-9649-2B450042FE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:dissolve/>
      </p:transition>
    </mc:Choice>
    <mc:Fallback>
      <p:transition spd="slow" advClick="0" advTm="2000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2593-BBE4-416E-A39A-72D1CB1A984F}" type="datetimeFigureOut">
              <a:rPr lang="ru-RU" smtClean="0"/>
              <a:t>17.02.2012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6086-8062-40FF-9649-2B450042FE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:dissolve/>
      </p:transition>
    </mc:Choice>
    <mc:Fallback>
      <p:transition spd="slow" advClick="0" advTm="2000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2593-BBE4-416E-A39A-72D1CB1A984F}" type="datetimeFigureOut">
              <a:rPr lang="ru-RU" smtClean="0"/>
              <a:t>17.02.2012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6086-8062-40FF-9649-2B450042FE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:dissolve/>
      </p:transition>
    </mc:Choice>
    <mc:Fallback>
      <p:transition spd="slow" advClick="0" advTm="2000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2593-BBE4-416E-A39A-72D1CB1A984F}" type="datetimeFigureOut">
              <a:rPr lang="ru-RU" smtClean="0"/>
              <a:t>17.02.2012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6086-8062-40FF-9649-2B450042FE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:dissolve/>
      </p:transition>
    </mc:Choice>
    <mc:Fallback>
      <p:transition spd="slow" advClick="0" advTm="2000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2593-BBE4-416E-A39A-72D1CB1A984F}" type="datetimeFigureOut">
              <a:rPr lang="ru-RU" smtClean="0"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6086-8062-40FF-9649-2B450042FE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:dissolve/>
      </p:transition>
    </mc:Choice>
    <mc:Fallback>
      <p:transition spd="slow" advClick="0" advTm="2000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2593-BBE4-416E-A39A-72D1CB1A984F}" type="datetimeFigureOut">
              <a:rPr lang="ru-RU" smtClean="0"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6086-8062-40FF-9649-2B450042FE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:dissolve/>
      </p:transition>
    </mc:Choice>
    <mc:Fallback>
      <p:transition spd="slow" advClick="0" advTm="2000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F2593-BBE4-416E-A39A-72D1CB1A984F}" type="datetimeFigureOut">
              <a:rPr lang="ru-RU" smtClean="0"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C6086-8062-40FF-9649-2B450042FE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:dissolve/>
      </p:transition>
    </mc:Choice>
    <mc:Fallback>
      <p:transition spd="slow" advClick="0" advTm="2000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79;&#1080;&#1084;&#1085;&#1080;&#1077;%20&#1092;&#1086;&#1085;&#1099;\&#1060;&#1080;&#1079;&#1084;&#1080;&#1085;&#1091;&#1090;&#1082;&#1072;\&#1059;&#1089;&#1072;&#1090;&#1099;&#1081;%20&#1053;&#1103;&#1085;&#1100;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Мои рисунки\193bdcf8e9dekop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0874"/>
            <a:ext cx="9144000" cy="6868874"/>
          </a:xfrm>
          <a:prstGeom prst="rect">
            <a:avLst/>
          </a:prstGeom>
          <a:noFill/>
        </p:spPr>
      </p:pic>
      <p:sp>
        <p:nvSpPr>
          <p:cNvPr id="7" name="Блок-схема: типовой процесс 6"/>
          <p:cNvSpPr/>
          <p:nvPr/>
        </p:nvSpPr>
        <p:spPr>
          <a:xfrm>
            <a:off x="2195736" y="1844824"/>
            <a:ext cx="4536504" cy="1872208"/>
          </a:xfrm>
          <a:prstGeom prst="flowChartPredefined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1988840"/>
            <a:ext cx="40904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Мульт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изминутка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Усатый Нян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99525" y="6453336"/>
            <a:ext cx="244475" cy="24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:dissolve/>
      </p:transition>
    </mc:Choice>
    <mc:Fallback>
      <p:transition spd="slow" advClick="0" advTm="2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Мои документы\Мои рисунки\Photoframe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D:\зимние фоны\skazka\мультфильмы\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28800"/>
            <a:ext cx="457908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:dissolve/>
      </p:transition>
    </mc:Choice>
    <mc:Fallback>
      <p:transition spd="slow" advClick="0" advTm="2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Мои документы\Мои рисунки\Photoframe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D:\зимние фоны\skazka\мультфильмы\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49648"/>
            <a:ext cx="4330819" cy="454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:dissolve/>
      </p:transition>
    </mc:Choice>
    <mc:Fallback>
      <p:transition spd="slow" advClick="0" advTm="2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Мои документы\Мои рисунки\Photoframe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D:\зимние фоны\Простоквашино\cows_lbv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24744"/>
            <a:ext cx="5541491" cy="554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:dissolve/>
      </p:transition>
    </mc:Choice>
    <mc:Fallback>
      <p:transition spd="slow" advClick="0" advTm="2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Мои документы\Мои рисунки\Photoframe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D:\зимние фоны\Простоквашино\prostokw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126"/>
            <a:ext cx="3679723" cy="558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:dissolve/>
      </p:transition>
    </mc:Choice>
    <mc:Fallback>
      <p:transition spd="slow" advClick="0" advTm="2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Мои документы\Мои рисунки\Photoframe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D:\зимние фоны\Простоквашино\Prostokvashino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04864"/>
            <a:ext cx="6287013" cy="42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:dissolve/>
      </p:transition>
    </mc:Choice>
    <mc:Fallback>
      <p:transition spd="slow" advClick="0" advTm="2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</Words>
  <Application>Microsoft Office PowerPoint</Application>
  <PresentationFormat>Экран (4:3)</PresentationFormat>
  <Paragraphs>2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ОЛЕГ</cp:lastModifiedBy>
  <cp:revision>12</cp:revision>
  <dcterms:created xsi:type="dcterms:W3CDTF">2010-10-16T20:47:47Z</dcterms:created>
  <dcterms:modified xsi:type="dcterms:W3CDTF">2012-02-17T07:56:13Z</dcterms:modified>
</cp:coreProperties>
</file>