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2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1001">
              <a:srgbClr val="92D050"/>
            </a:gs>
            <a:gs pos="35001">
              <a:srgbClr val="92D050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МКДОУ Бобровский детский сад «Колосок».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Спортивно-игровая  программа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«КУРС МОЛОДОГО БОЙЦА»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для родителей и детей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старшей-подготовительной</a:t>
            </a:r>
            <a:r>
              <a:rPr lang="ru-RU" sz="4000" dirty="0" smtClean="0">
                <a:solidFill>
                  <a:schemeClr val="bg1"/>
                </a:solidFill>
              </a:rPr>
              <a:t> группы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инструктор по физвоспитанию Клетченко О.А</a:t>
            </a:r>
            <a:r>
              <a:rPr lang="ru-RU" sz="3200" u="sng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22 февраля 2013год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6. Эстафета «Запас снарядов»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F168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812256"/>
            <a:ext cx="4038600" cy="3402826"/>
          </a:xfrm>
        </p:spPr>
      </p:pic>
      <p:pic>
        <p:nvPicPr>
          <p:cNvPr id="12" name="Содержимое 11" descr="DSCF168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1714488"/>
            <a:ext cx="4038600" cy="3790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7. Эстафета «Попади в противника»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DSCF169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43050"/>
            <a:ext cx="4038600" cy="3861606"/>
          </a:xfrm>
        </p:spPr>
      </p:pic>
      <p:pic>
        <p:nvPicPr>
          <p:cNvPr id="14" name="Содержимое 13" descr="DSCF169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1785926"/>
            <a:ext cx="4038600" cy="3718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8. Эстафета «Переправа на другой берег реки»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F170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643050"/>
            <a:ext cx="4038600" cy="3835408"/>
          </a:xfrm>
        </p:spPr>
      </p:pic>
      <p:pic>
        <p:nvPicPr>
          <p:cNvPr id="12" name="Содержимое 11" descr="DSCF170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2143116"/>
            <a:ext cx="4038600" cy="3361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Награждение  победителей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F171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500174"/>
            <a:ext cx="4038600" cy="3222110"/>
          </a:xfrm>
        </p:spPr>
      </p:pic>
      <p:pic>
        <p:nvPicPr>
          <p:cNvPr id="11" name="Содержимое 10" descr="DSCF171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143248"/>
            <a:ext cx="4393437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1001">
              <a:srgbClr val="92D050"/>
            </a:gs>
            <a:gs pos="35001">
              <a:srgbClr val="92D050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 встречи!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9" descr="DSCF17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06" y="1524000"/>
            <a:ext cx="7358094" cy="4905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1001">
              <a:srgbClr val="92D050"/>
            </a:gs>
            <a:gs pos="35001">
              <a:srgbClr val="92D050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Поздравление  с  праздником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Рабочий стол\ДЕТСКИЙ САД\фото с 23 февраля\DSCF1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21001">
              <a:srgbClr val="92D050"/>
            </a:gs>
            <a:gs pos="35001">
              <a:srgbClr val="92D050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Наше  жюри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Администратор\Рабочий стол\ДЕТСКИЙ САД\фото с 23 февраля\DSCF1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Команда «Солдаты»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Наши команды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Команда «Юнги»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Рабочий стол\ДЕТСКИЙ САД\фото с 23 февраля\DSCF16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214554"/>
            <a:ext cx="4043362" cy="392909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ДЕТСКИЙ САД\фото с 23 февраля\DSCF16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2714620"/>
            <a:ext cx="4038600" cy="3790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Эстафета «Чья команда быстрее построится»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ДЕТСКИЙ САД\фото с 23 февраля\DSCF16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071678"/>
            <a:ext cx="4038600" cy="4147358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ДЕТСКИЙ САД\фото с 23 февраля\DSCF16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9788" y="1428736"/>
            <a:ext cx="4038600" cy="407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F1668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649788" y="1214422"/>
            <a:ext cx="4640110" cy="492922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2. Эстафета «Прапорщик и солдат»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F166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41660" y="2812256"/>
            <a:ext cx="4354140" cy="2902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3. Эстафета «Стройка дозорной башни»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DSCF167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812256"/>
            <a:ext cx="4038600" cy="3188512"/>
          </a:xfrm>
        </p:spPr>
      </p:pic>
      <p:pic>
        <p:nvPicPr>
          <p:cNvPr id="12" name="Содержимое 11" descr="DSCF167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2812256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 Эстафета «Доставь донесение в штаб»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F167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43050"/>
            <a:ext cx="4038600" cy="3861606"/>
          </a:xfrm>
        </p:spPr>
      </p:pic>
      <p:pic>
        <p:nvPicPr>
          <p:cNvPr id="13" name="Содержимое 12" descr="DSCF167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9788" y="1500174"/>
            <a:ext cx="4038600" cy="398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1001">
              <a:srgbClr val="00B050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5. Эстафета «Переправа через болото»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F168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500174"/>
            <a:ext cx="4281518" cy="4245348"/>
          </a:xfrm>
        </p:spPr>
      </p:pic>
      <p:pic>
        <p:nvPicPr>
          <p:cNvPr id="11" name="Содержимое 10" descr="DSCF168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2285992"/>
            <a:ext cx="407196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101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МКДОУ Бобровский детский сад «Колосок». </vt:lpstr>
      <vt:lpstr>Поздравление  с  праздником</vt:lpstr>
      <vt:lpstr>Наше  жюри</vt:lpstr>
      <vt:lpstr>Наши команды</vt:lpstr>
      <vt:lpstr>1. Эстафета «Чья команда быстрее построится»</vt:lpstr>
      <vt:lpstr>2. Эстафета «Прапорщик и солдат»</vt:lpstr>
      <vt:lpstr>3. Эстафета «Стройка дозорной башни»</vt:lpstr>
      <vt:lpstr>4. Эстафета «Доставь донесение в штаб»</vt:lpstr>
      <vt:lpstr>5. Эстафета «Переправа через болото»</vt:lpstr>
      <vt:lpstr>6. Эстафета «Запас снарядов»</vt:lpstr>
      <vt:lpstr>7. Эстафета «Попади в противника»</vt:lpstr>
      <vt:lpstr>8. Эстафета «Переправа на другой берег реки»</vt:lpstr>
      <vt:lpstr>Награждение  победителей</vt:lpstr>
      <vt:lpstr>До встречи!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Спортивно-игровая программа «КУРС МОЛОДОГО БОЙЦА»  для родителей и детей  старшей-подготовительной группы 22 февраля 2013год</dc:title>
  <cp:lastModifiedBy>User</cp:lastModifiedBy>
  <cp:revision>11</cp:revision>
  <dcterms:modified xsi:type="dcterms:W3CDTF">2015-02-05T14:22:38Z</dcterms:modified>
</cp:coreProperties>
</file>