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6" r:id="rId4"/>
    <p:sldId id="261" r:id="rId5"/>
    <p:sldId id="259" r:id="rId6"/>
    <p:sldId id="264" r:id="rId7"/>
    <p:sldId id="263" r:id="rId8"/>
    <p:sldId id="258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C56433-0B25-48F4-8B78-310021664349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E202B7E-97AB-41D1-9453-3EC2FF1E2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56433-0B25-48F4-8B78-310021664349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202B7E-97AB-41D1-9453-3EC2FF1E2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56433-0B25-48F4-8B78-310021664349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202B7E-97AB-41D1-9453-3EC2FF1E2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56433-0B25-48F4-8B78-310021664349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202B7E-97AB-41D1-9453-3EC2FF1E28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56433-0B25-48F4-8B78-310021664349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202B7E-97AB-41D1-9453-3EC2FF1E28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56433-0B25-48F4-8B78-310021664349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202B7E-97AB-41D1-9453-3EC2FF1E28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56433-0B25-48F4-8B78-310021664349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202B7E-97AB-41D1-9453-3EC2FF1E2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56433-0B25-48F4-8B78-310021664349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202B7E-97AB-41D1-9453-3EC2FF1E28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56433-0B25-48F4-8B78-310021664349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202B7E-97AB-41D1-9453-3EC2FF1E2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FC56433-0B25-48F4-8B78-310021664349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202B7E-97AB-41D1-9453-3EC2FF1E2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C56433-0B25-48F4-8B78-310021664349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E202B7E-97AB-41D1-9453-3EC2FF1E28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C56433-0B25-48F4-8B78-310021664349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E202B7E-97AB-41D1-9453-3EC2FF1E2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829761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6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Олимпийские</a:t>
            </a: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игры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7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s.myshared.ru/406325/slid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547992" cy="56609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ide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8280920" cy="54726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87722145_shajby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6722747" cy="4939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75856" y="260648"/>
            <a:ext cx="28392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</a:rPr>
              <a:t>Шайбы</a:t>
            </a:r>
            <a:endParaRPr lang="ru-RU" sz="6000" dirty="0">
              <a:ln>
                <a:solidFill>
                  <a:schemeClr val="accent2"/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espicture.ru/11/detskie-kartinki--na-temu-sport-detski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5400600" cy="3573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crrds1194.mskobr.ru/files/images/%D1%85%D0%BE%D0%BA%D0%BA%D0%B5%D0%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0104" y="3068960"/>
            <a:ext cx="5993896" cy="35598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or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04664"/>
            <a:ext cx="7272808" cy="51845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796136" cy="40770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okkey63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276871"/>
            <a:ext cx="4788024" cy="40513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92696"/>
            <a:ext cx="7164287" cy="4680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omb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</TotalTime>
  <Words>3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Олимпийские игры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игры</dc:title>
  <dc:creator>Admin</dc:creator>
  <cp:lastModifiedBy>Admin</cp:lastModifiedBy>
  <cp:revision>8</cp:revision>
  <dcterms:created xsi:type="dcterms:W3CDTF">2014-11-09T16:15:46Z</dcterms:created>
  <dcterms:modified xsi:type="dcterms:W3CDTF">2014-11-09T17:27:19Z</dcterms:modified>
</cp:coreProperties>
</file>