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96" r:id="rId2"/>
    <p:sldId id="279" r:id="rId3"/>
    <p:sldId id="281" r:id="rId4"/>
    <p:sldId id="283" r:id="rId5"/>
    <p:sldId id="286" r:id="rId6"/>
    <p:sldId id="287" r:id="rId7"/>
    <p:sldId id="288" r:id="rId8"/>
    <p:sldId id="289" r:id="rId9"/>
    <p:sldId id="274" r:id="rId10"/>
    <p:sldId id="291" r:id="rId11"/>
    <p:sldId id="29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3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CF61-C14C-42F0-810E-BD82FB8F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C273-A555-4DB7-85DF-FC0EEED9F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49CD-F599-47BF-88C5-10FDC528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38D5-57F8-43B8-B119-F2F581C15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6654-D1A3-44C0-A9CC-A5464DE20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FC78-D7E4-43AC-81DD-AEFA6F012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ACFD-C7C6-472E-99BC-94FE10850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D9B8-EE19-4AF0-8499-2A808565B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E93A-EA88-44AA-AEA9-5D27BB84A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AB386-0D57-447A-8D99-9FDD733AC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C286-4083-4050-892F-7E084768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02E8-D109-453D-B6F2-45DED1FA1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68B9-053E-4CFF-95CA-AB8863580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A630-CC80-4E56-ADC4-9AA28567D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0DFCFD8-078F-4399-B751-7FA30A231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333375"/>
            <a:ext cx="7772400" cy="3267075"/>
          </a:xfrm>
          <a:extLst/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Муниципальное бюджетное дошкольное образовательное учреждение детский сад № 35 «Цветик-семицветик»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</a:rPr>
              <a:t>Развивающие игры</a:t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</a:rPr>
              <a:t> как альтернатива телевизионной и компьютерной зависимости</a:t>
            </a:r>
          </a:p>
        </p:txBody>
      </p:sp>
      <p:sp>
        <p:nvSpPr>
          <p:cNvPr id="3075" name="Rectangle 5"/>
          <p:cNvSpPr>
            <a:spLocks noGrp="1"/>
          </p:cNvSpPr>
          <p:nvPr>
            <p:ph type="subTitle" idx="4294967295"/>
          </p:nvPr>
        </p:nvSpPr>
        <p:spPr>
          <a:xfrm>
            <a:off x="827088" y="3886200"/>
            <a:ext cx="7632700" cy="2351088"/>
          </a:xfrm>
        </p:spPr>
        <p:txBody>
          <a:bodyPr/>
          <a:lstStyle/>
          <a:p>
            <a:pPr marL="0" indent="0" algn="r"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 marL="0" indent="0" algn="r">
              <a:buFont typeface="Wingdings 2" pitchFamily="18" charset="2"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marL="0" indent="0" algn="r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Воспитатель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Медведева Надежда Ивановна</a:t>
            </a:r>
          </a:p>
          <a:p>
            <a:pPr marL="0" indent="0" algn="r">
              <a:buFont typeface="Wingdings 2" pitchFamily="18" charset="2"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г. Саров, 2014 г.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Игры В.Воскобовича</a:t>
            </a:r>
          </a:p>
        </p:txBody>
      </p:sp>
      <p:sp>
        <p:nvSpPr>
          <p:cNvPr id="14339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«Чудо – крестики»</a:t>
            </a:r>
          </a:p>
        </p:txBody>
      </p:sp>
      <p:pic>
        <p:nvPicPr>
          <p:cNvPr id="14340" name="Содержимое 8" descr="IMG_22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133600"/>
            <a:ext cx="3371850" cy="4495800"/>
          </a:xfrm>
        </p:spPr>
      </p:pic>
      <p:sp>
        <p:nvSpPr>
          <p:cNvPr id="14341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«Соты»</a:t>
            </a:r>
          </a:p>
        </p:txBody>
      </p:sp>
      <p:pic>
        <p:nvPicPr>
          <p:cNvPr id="14342" name="Содержимое 5" descr="IMG_22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286000"/>
            <a:ext cx="3276600" cy="437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Игры Б.Никитина</a:t>
            </a:r>
          </a:p>
        </p:txBody>
      </p:sp>
      <p:sp>
        <p:nvSpPr>
          <p:cNvPr id="16387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«Сложи квадрат»</a:t>
            </a:r>
          </a:p>
        </p:txBody>
      </p:sp>
      <p:pic>
        <p:nvPicPr>
          <p:cNvPr id="16388" name="Содержимое 7" descr="IMG_22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5250"/>
            <a:ext cx="4040188" cy="3030538"/>
          </a:xfrm>
        </p:spPr>
      </p:pic>
      <p:sp>
        <p:nvSpPr>
          <p:cNvPr id="16389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«Сложи узор»</a:t>
            </a:r>
          </a:p>
        </p:txBody>
      </p:sp>
      <p:pic>
        <p:nvPicPr>
          <p:cNvPr id="16390" name="Содержимое 8" descr="IMG_22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Развивающие игры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Воображени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752600"/>
            <a:ext cx="3429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Логическое мышление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1905000"/>
            <a:ext cx="34290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Память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67200" y="1371600"/>
            <a:ext cx="1676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943600" y="14478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200" y="1905000"/>
            <a:ext cx="3429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Логическое мышление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2057400"/>
            <a:ext cx="3429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Логическое мышление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2000" y="2209800"/>
            <a:ext cx="3429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Логическое мышление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4495800"/>
            <a:ext cx="312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4"/>
                </a:solidFill>
              </a:rPr>
              <a:t>Воображение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67200" y="4419600"/>
            <a:ext cx="426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4"/>
                </a:solidFill>
              </a:rPr>
              <a:t>Творческие 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Знакомство с блоками</a:t>
            </a:r>
          </a:p>
        </p:txBody>
      </p:sp>
      <p:pic>
        <p:nvPicPr>
          <p:cNvPr id="5123" name="Содержимое 3" descr="P10508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819400"/>
            <a:ext cx="5318125" cy="3989388"/>
          </a:xfrm>
        </p:spPr>
      </p:pic>
      <p:pic>
        <p:nvPicPr>
          <p:cNvPr id="5124" name="Содержимое 10" descr="P10508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143000"/>
            <a:ext cx="4419600" cy="331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«Цепочка»</a:t>
            </a:r>
          </a:p>
        </p:txBody>
      </p:sp>
      <p:pic>
        <p:nvPicPr>
          <p:cNvPr id="7171" name="Содержимое 4" descr="P10508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09825"/>
            <a:ext cx="4038600" cy="3028950"/>
          </a:xfrm>
        </p:spPr>
      </p:pic>
      <p:pic>
        <p:nvPicPr>
          <p:cNvPr id="7172" name="Содержимое 7" descr="P10508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09825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Волшебный паровозик</a:t>
            </a:r>
          </a:p>
        </p:txBody>
      </p:sp>
      <p:pic>
        <p:nvPicPr>
          <p:cNvPr id="9219" name="Содержимое 4" descr="IMG_23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5157" b="16982"/>
          <a:stretch>
            <a:fillRect/>
          </a:stretch>
        </p:blipFill>
        <p:spPr>
          <a:xfrm>
            <a:off x="228600" y="1828800"/>
            <a:ext cx="4191000" cy="2743200"/>
          </a:xfrm>
        </p:spPr>
      </p:pic>
      <p:pic>
        <p:nvPicPr>
          <p:cNvPr id="9220" name="Содержимое 5" descr="IMG_23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25908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Игры с обручами</a:t>
            </a:r>
          </a:p>
        </p:txBody>
      </p:sp>
      <p:pic>
        <p:nvPicPr>
          <p:cNvPr id="10243" name="Содержимое 9" descr="P10508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09825"/>
            <a:ext cx="4038600" cy="3028950"/>
          </a:xfrm>
        </p:spPr>
      </p:pic>
      <p:pic>
        <p:nvPicPr>
          <p:cNvPr id="10244" name="Содержимое 8" descr="P10508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2025" y="1905000"/>
            <a:ext cx="302895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Счётные палочки</a:t>
            </a:r>
          </a:p>
        </p:txBody>
      </p:sp>
      <p:pic>
        <p:nvPicPr>
          <p:cNvPr id="11267" name="Содержимое 6" descr="IMG_22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905000"/>
            <a:ext cx="3028950" cy="4038600"/>
          </a:xfrm>
        </p:spPr>
      </p:pic>
      <p:sp>
        <p:nvSpPr>
          <p:cNvPr id="11268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Палочки Кюизенера</a:t>
            </a:r>
          </a:p>
        </p:txBody>
      </p:sp>
      <p:pic>
        <p:nvPicPr>
          <p:cNvPr id="12291" name="Содержимое 7" descr="IMG_22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3025" y="1905000"/>
            <a:ext cx="3028950" cy="4038600"/>
          </a:xfrm>
        </p:spPr>
      </p:pic>
      <p:pic>
        <p:nvPicPr>
          <p:cNvPr id="12292" name="Содержимое 6" descr="IMG_187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09825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eaLnBrk="1" hangingPunct="1"/>
            <a:r>
              <a:rPr lang="ru-RU" smtClean="0"/>
              <a:t>Танграмм</a:t>
            </a:r>
          </a:p>
        </p:txBody>
      </p:sp>
      <p:pic>
        <p:nvPicPr>
          <p:cNvPr id="13315" name="Содержимое 4" descr="IMG_22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5232734">
            <a:off x="-63500" y="3275013"/>
            <a:ext cx="4038600" cy="3028950"/>
          </a:xfrm>
        </p:spPr>
      </p:pic>
      <p:pic>
        <p:nvPicPr>
          <p:cNvPr id="13316" name="Содержимое 5" descr="IMG_22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17910">
            <a:off x="5059363" y="338931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P103076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35052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186</TotalTime>
  <Words>62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Пиксел</vt:lpstr>
      <vt:lpstr>   Муниципальное бюджетное дошкольное образовательное учреждение детский сад № 35 «Цветик-семицветик»   Развивающие игры  как альтернатива телевизионной и компьютерной зависимости</vt:lpstr>
      <vt:lpstr>Развивающие игры</vt:lpstr>
      <vt:lpstr>Знакомство с блоками</vt:lpstr>
      <vt:lpstr>«Цепочка»</vt:lpstr>
      <vt:lpstr>Волшебный паровозик</vt:lpstr>
      <vt:lpstr>Игры с обручами</vt:lpstr>
      <vt:lpstr>Счётные палочки</vt:lpstr>
      <vt:lpstr>Палочки Кюизенера</vt:lpstr>
      <vt:lpstr>Танграмм</vt:lpstr>
      <vt:lpstr>Игры В.Воскобовича</vt:lpstr>
      <vt:lpstr>Игры Б.Никитина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22</cp:revision>
  <cp:lastPrinted>1601-01-01T00:00:00Z</cp:lastPrinted>
  <dcterms:created xsi:type="dcterms:W3CDTF">1601-01-01T00:00:00Z</dcterms:created>
  <dcterms:modified xsi:type="dcterms:W3CDTF">2014-12-07T16:26:57Z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