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4BA3-06B3-4719-A7F4-8A97D31C3842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B71B-9852-4CB9-A515-785AA6B3F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/>
              <a:t>Презентация к занятию в старшей группе по теме «Обувь»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Выполнила:</a:t>
            </a:r>
          </a:p>
          <a:p>
            <a:pPr algn="r"/>
            <a:r>
              <a:rPr lang="ru-RU" dirty="0" err="1" smtClean="0"/>
              <a:t>Бахарева</a:t>
            </a:r>
            <a:r>
              <a:rPr lang="ru-RU" dirty="0" smtClean="0"/>
              <a:t> А. М.</a:t>
            </a:r>
          </a:p>
          <a:p>
            <a:pPr algn="r"/>
            <a:r>
              <a:rPr lang="ru-RU" dirty="0" smtClean="0"/>
              <a:t>учитель - логопед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shion-valenki.ru/components/com_virtuemart/shop_image/product/_________________4d8a1bed229e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44030" y="0"/>
            <a:ext cx="3414215" cy="3573016"/>
          </a:xfrm>
          <a:prstGeom prst="rect">
            <a:avLst/>
          </a:prstGeom>
          <a:noFill/>
        </p:spPr>
      </p:pic>
      <p:pic>
        <p:nvPicPr>
          <p:cNvPr id="46084" name="Picture 4" descr="http://www.happy-giraffe.ru/upload/userfiles/images/2012/02/03/wedge-winter-boots_7-cutest-winter-boot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810000" cy="3456384"/>
          </a:xfrm>
          <a:prstGeom prst="rect">
            <a:avLst/>
          </a:prstGeom>
          <a:noFill/>
        </p:spPr>
      </p:pic>
      <p:pic>
        <p:nvPicPr>
          <p:cNvPr id="46086" name="Picture 6" descr="http://www.dom-shop.ru/products_pictures/31201002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3501008"/>
            <a:ext cx="3906019" cy="312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krasivyeoboi.com/big/17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femmina.ru/images/shoes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0"/>
            <a:ext cx="2592288" cy="3318130"/>
          </a:xfrm>
          <a:prstGeom prst="rect">
            <a:avLst/>
          </a:prstGeom>
          <a:noFill/>
        </p:spPr>
      </p:pic>
      <p:pic>
        <p:nvPicPr>
          <p:cNvPr id="53252" name="Picture 4" descr="http://happybabyclubs.com/ru/wp-content/uploads/2010/11/%D0%9B%D0%B5%D1%82%D0%BD%D1%8F%D1%8F-%D0%BE%D0%B1%D1%83%D0%B2%D1%8C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32656"/>
            <a:ext cx="3610687" cy="2808312"/>
          </a:xfrm>
          <a:prstGeom prst="rect">
            <a:avLst/>
          </a:prstGeom>
          <a:noFill/>
        </p:spPr>
      </p:pic>
      <p:pic>
        <p:nvPicPr>
          <p:cNvPr id="53254" name="Picture 6" descr="http://i1.storeland.net/1/1505/15045853/afacdb/kgrhqr-lifi-u9928-bs-mnjjnr-6057-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3789040"/>
            <a:ext cx="3068960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xn---40-5cd3cgu2f.xn--p1ai/uploads/posts/2011-10/1319733858_os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forwomen.su/wp-content/uploads/2012/08/%D0%BE%D1%81%D0%B5%D0%BD%D0%BD%D1%8F%D1%8F-%D0%BE%D0%B1%D1%83%D0%B2%D1%8C-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645024" cy="3645024"/>
          </a:xfrm>
          <a:prstGeom prst="rect">
            <a:avLst/>
          </a:prstGeom>
          <a:noFill/>
        </p:spPr>
      </p:pic>
      <p:sp>
        <p:nvSpPr>
          <p:cNvPr id="51204" name="AutoShape 4" descr="data:image/jpeg;base64,/9j/4AAQSkZJRgABAQAAAQABAAD/2wCEAAkGBxQQEBQUEBQUEBQQEBUPFRAQEBAUFRQVFBQWFhQUFBQYHCggGBolHBQUITEhJSkrLi4uFx8zODMsNygtLisBCgoKDg0OGxAQGzQkHyQvLCwsLC80LCwsLCwsLCwsLCwsLCwsLDQsLCwsLCwsLCwsLCwsLCwsLCwsLCwsLCwsLP/AABEIAOEA4QMBIgACEQEDEQH/xAAcAAABBQEBAQAAAAAAAAAAAAAAAQMEBQYCBwj/xAA9EAABAwIEBAUBBQcDBAMAAAABAAIRAyEEEjFBBSJRYQYTMnGRgUJSocHwI2JygrHR4QcUMxWSssJDU2P/xAAZAQEAAwEBAAAAAAAAAAAAAAAAAQIDBAX/xAApEQEBAAICAQMDAgcAAAAAAAAAAQIRAyExBBJBEzJRImEUM1JxkcHw/9oADAMBAAIRAxEAPwD2pJC6SKQJUiVAJEqFARKhCASJUiAQhIgEqEIEhCEqBEIQgEiVCBEqEIBIlSFAiEIQCRKhAiRKhA6hKkUgQhKgRCVIgEIQoAhCRBxVqhouqmrxZ7dGTp9pkRME67LvjNdrYzEiCIDbkkmwAHeOyzuKMgGXmQYJdA1sbCcwtfZc/Jnd9PQ9N6fGzdi7bxp83pgC9zUbsb79I+U5T40ZgsbsOWpJncRHt/hYusW9yd8tZ4AHUTbe866hSeAMnEtnzNC+C/OzlB0m4EwZOs9lnOTLfl05el4pjbr/AL/LbDiIABeMhd9kkEzBMfAK5bxekftDSbuAsQSNewPwqbiOJeNKZdof/jBg7iTeLAhVFTiFUF2bDmBYhr6brk8rcs76zBiYCveXJjj6XCzf+2yfxJovBIGuWHR7gFQG8Zd50HK2l1LTmAy736rN0eIse4AHynh55YLZdBnkIlxjtqI6J8cRqsMOZ5oEHO3K52xu2ZBJkABVvLlVp6XCNlTxjHaOB9pXX+5Z94fKylPitKrDHFzToWCWE6iMrrka/EqSMK0f8babhrLy4m5Oqv8AVrG+kxnnbR+e37w+UhxLfvD5Wb/6Y37rf5XvHb736ldDhrf3jPR9U/8AtG5U/Uy/CP4bj/qrRU8Q1xhplOKjwOH8t2Zod/M5xGkWn2HyrA4sj1ZR2JKvjn12x5ODV/SmJExh8W15gXtNk+ryy+GOWNxuqEIQpVIhCEDyEIUgQhCASQlQgRCVCgIhBQgo+O0ZdI15ZmYsR2Pb4+oz2Ia6SAWxBEOdabHWJFpv+MrVcXZMe3Uj+n6usfxHDkyGl1xlkZCABMECII/d9NjElcnLO3seku8IhVaTgLiYkyypTi32hn9MH7RmD7qd4aaW1rgxkdtTF5EiGkmb3GoIubwqqrQNPnfUdB1zMa4k6ydz9dlb+GsJFVxJDh5ZLQAWxMCCb6Sbzv2WOPl18k/RU3jLgHcodmLHczCZgbtnlvpJPZZypUOa3nC5aC12dozZeRhN3gz69Gq64mwaZolxljhIdIksidYvpYXVJVpOn0MqF7nHMysWlzoGZjQW2pnKSQNwSFf5ZSah7D855gHAEkSwtLbkHmi79iTuApFNhEhjwA0gBryTE684Njrfso2GdUvlDGSBDvNLyWnQi0ETYdE3WL6Tg97XZQ3KYOZurczraab7jXVEaSauLMAV6UiBLgG1GCbaj076aDdSMLWcBNJ2cESGucZAjaodRBgExruoFOtHpNp1ba1zoQAREWaJsJUXI5zj5MsM+sNGQuEepmjXSNInRQtpohxKtvSqj2y9/wDP4dE4OKVf/qqe0Ux12zdj89lBp0sRAl1KY0h8yZt6on69eqj4nEuAl1ekwagtbPxLvy3U9xX2yrccUrGzaT/5ixg2uTP6n54carjLnsZ2a3M7rqe8bbrnCYMhsucXOI9bW5WgwSAAZvYm/bsmH4ZrSJJfaRnfY/yC0fT8lOqjreov/DroeQHF8i5dFo6RoFoFQeGMOBLg0NMQYECAeUaDutAuni+15nqv5hEIQtHMRCVCB1CVIpAlQkQCEIQCEIUBEJUIIHFRYdepJhZbFOeJI8s2tLnHWDm06giBqtRxmoGU8xkxbKNybALKcQw7SwOGYyc856gu4QDAvabdIhcvN5er6L7GcxuArVWkPLXuOn7Rog3loERpfpb6K48JNeKrmvZy5CWusRBItIVJWoj7Ln7CfMa+8zN5BII9IsPUrTwaannv5w5rWOzBzSHRmGWCIDjM3iLELnx+6PQ5d/Tq14nRBsC5txdrxaHS4CTaZIJ7iN1TV6eX1PYASGtz023a0OysbBHKCW/j7K+xdV7XDJTLhN+ZosZ0+vXqTusnxKjWqva59OoJLmkMALQxvadJEfHZaVhj4S2YZ7Ymoz1HMPLI1F7TvubWXQfUabZXkbMJa6YEQ1xg+nqLSYuuaONuWvlsEFriDdpIiTaP1ru48hzSRzjLaC17SI3DvbSbwSbNQnlxAeDliRMi43M29TdJLvoBuqrhGPP+4cHAgU2l18hkggNGZtz6iYOituJOZSY1zyeblBDiHQbdiACRYysjweoW4quxxn9nmk68rxMx77fmkhb031XizA0F+YgloBLWthoJLi5xgSAdffqAqbitcuxNGlJHmvFR0CmW5AC8jMPY/UymK0wy83cAKmWcwpuc2Dlcc0sGml9dDHqvA4hhd81KrSB5phtN5ANzJ9Jk83NdaWbjDiuq0J4xlpOe2C6RTbLGAEvdlg8wl0vteSNLwE/Sque1h0JBzAQLggSTJN8pNr6biFnaNQuZTEkTVpCxI1e0xGYW+e4OiuOG1QynTkOYORrRlAEvptcYBY0i5vAjTQyAv2ox+9tPD7YYRtOsRP6/NWihcHZlpDvJU1b4TWMedzXedIhKiFdkRCVCB1CEKQiVCEAhCECISpEAhCFAhcVphzL7EH2OyyfEKQLcsuAgDKWgiGjTa+W56XWxx4lhWWxdEOOgMXtrZ03jUdv67c3NO3p+iy/Sy+Kom5JBEAkgtcIabXcJOxG06A7WfhR2SrlsCQ4O5m2IgwAHEnUfICrsdiqTHeV5rw4n1BwsekkEmO2ik+HMG5mIcA4uPkkAFtMBuWwki/2rQIuVzTy9LObwu1vjmPILg+mGTHPm9MjOSZ9/oAFRYh9UTzsgzmJe5pEGWE632DdrTKvn0XNY5mUgGYMg/ZaLZbxZ3f5VPWGY0zzEtJIGVrnNHlkFw+4CM13SXCQNloxjlmOqAS9h0DieR0TykEmBIdBja9k28UHgh1MAgEHL5lMyLGD0vYzfNOxTOCF2ZSILQ4ZBWYIO47WPMbnSwgp3E8W8uswNgtc0hzwfu9DN4lEa7RcbRoVWENflI5hD8w5ZiQbxCynDA5uPY1+pp1KRcNHDISPrYLZcSaC05iHfvFotImzgBlNzfuSvPcRjTRxbHTOWqHa6NLrwdxc33hTKmxs61ZrW5wAzJWYbOMgB7ZHOQSBBkknXdLisA5mJwrrENq1Gw1wIFOqyo1hDbQBlYDDQOfVxkp7EYcOqODpyOA0c67XAGBGkB0q04bgco/5LvGoBBLsrWjkaDJOVovce0q8vTm8VncHJFONq1MmIn/kbN57/AK0Wh4Zw0VGMzcmVjGwGBp/42DXI2Yy7fhoGcPw9kwY1mCGxLYLHAibiNCLQO6u8Hh2sADGAW0AiALAW6AAfRJ41U4/c1XDXg02jSBH+VLUDhzDYk6AwPwU9dGPh5nLJM7oIQhWZkSpEIHUIQpAhCEAhKhAiRKhQEQlQgjY5ssPbbqsjxF7QTmLm2iZqAC0/SI/Fa/HegrMYwGTf4162XPzeXpeivTHnD4bMIquaQ42L6biZBEEa5rm0wBBmZCvvDLgHxnz/ALIkSLxIsI9Ude4idUzisNms9jHTYhwbBJu6LaEA/UQnPDvDGCqajGhpa0zlkB4fZpjTQLnxnb0OTKXCrLGNI30vvaHA7Aze8bmBprUV6JPK4HQ8zg2p9skuESHPOotAFlc49/7rnTblbOvYbW37DQlVHFcc4CGMcyW5jVqNJDR1iT+ttFessd6VWJrMacxaA1pNSHMqtgFtgTGp1LjcaXCaeKD4zNaCAWyM9M7F1jETIJ6AdwuuG8YloFZwa4uIiHAtgwASdj17+yK1URGaQbAzMgA7EEOuQYk63MaVaR3h8GDLQ9wFh+0JzNmQIi2WWkQReCu8L4LwxLjiAa5cS4AlzGi+mVrrzOv4Ksw2Jdny07F7hAgESSDnIgidTmsNbaK+xnFmUXtYXFz6kUmAAb6T02VsNLZy3qK3F0xSewC8UwzvEkgT2BA62Vzg6mgJ6OEm1iOZxjaDbsq/H0s9Y6nK46Cd9IOp0+FUec59VwfDsgI0BgNLHOcP2ZMkvYYvHltjUq8m3Fld9tRXYA4FoMOE3aDeJu0ai8J7A4gOfDZs4t+0Nzo13tqPbYJrC1i5jQ67jGYGQ5xmDoGnLLOlwAovC2w8xs+ZjlzSAZLRlna5J2tokisy7jb4T3036zpHwrCkbfVV2DpHeBtF76K0a2BAXRi4ue9lSJUKzAkISoQOJEqFIEIQgEIQoCISoQIhCVAziWgtMrOYnC1J5Mpjq4j8v1CvMbV2G2qr3VoWHJq13em92MZXGuqsDs9MgNYSXNLXQ1rS4xe5lp+ic8IYgVhVqNPLZuhguIzOF+lvlO+JcTlw9bq9opD+flI/7XOP0U3gVBtDC02C0tzn+J1z+uywk7ehnlfZ48kxpeAcpadbPzAbxp3ifZVOOr1wZa2wzGW1BYgcxgt5nHNobRdXGIeN+hkC0i/1VbUb12hpsTJAh8z1Y7VTVcaqncQqgw6i9tyOXynG45rk3cOp6xCg169Nwl1I0y6J/YvbqCAZaIjWAT9ok3C0FRsX6EnQfYIHyQVDqmNZMcpvPUg+6ixfHJTcCwbXVKj2vIDRBJcSG5vUT3gR9Sr99GlSJMZn1HNh7myY8xot90XNlQYrDh8h1w4jM3ZwtturLxO8tpSLvdlgDqCSI+p07K2HhplbbNfIqt/bTaSTqQbSB+PLbp9VFxmBdnzMvo4kvu1zS0OLhnjKYYYAHoP3laMZmAcQG5rlrmUy5uYDNYkEkEa7AzKrXcSfTrRUaAATTDGlnNkghwiM5I1EzyyJuVbH9nDlNdVd4ahlYGyYi7Tza2Jl32ebrsusJhcte0nMJILRLdCYOsEg2vodIKgDjDRGRry46NcC2+9nCYsZgFW3BKJLi955n31IDWgWaBcAW9jc7pJflWeWrwJ5R1Bv37qcq3BNIEnU7fmrNdGPhw80/URCEKzIIQhB2hCEAhCEAhKkQCEIQCj4mvlsNf6LrEVso7qqrVVnnnpvw8Xuu6SrVVdiKy6r1lW4isubLJ6nHx6VPiKrm8lgvme6oR/Dyt/8itZw7AeXRY18lwEm+hOw7DRVPCeHebXZWd6aNPKB1fMj6CfkBaKo5MZ805s/GMQKvDJBIfl0iWg6fHVUWMw1Rg5S15ggOu0gnffay0leoqyul0jC5fLMVMTUvNMkAucYdtky5dNNCuWY6RzBzbAOm82P91dYhg8t3e3zHbt+toJoiFC+0Iua42IN56H9f2VxXwxqVBInIc1/vCY5T9L6e6pa+GEwmWOdTqNeCSWuDocSZja/ayS6aS/hb4/G+S4l2aC4sJF7jcjcZcshNvqtqNBH7RpcByiSBHR2mm/VSzVa455BY4zeBfsBof8AKYwNP9o+whzpiQYHWfbdaWbU9uN7rvDUmBwbly7loaGie+5Wp4RQBMnUDp191RvAc4Ft7aiw1Wj4G3Me2W/0IhWwnbn5rJh0t6NPf4TqVC6HlW7IkSpEQEISoOkISoESoQgEJFw+sBqUTJb4dpmviA3uVGr43pZV9WussuTXh0cfp7fJyvXnVQK1ZJVrKHXqwue3b0cMJHGIqqExrqrwxlyfgDcnsualQvcGsEucYAC0nDcAKDOr3ep35Dsqye6tc85hP3O4egKTAxug36nclI9yV7ky4q+3NJvumqpUSopTwo1UKNNNoOL9MfvD+hTACexXT6plpRKPXpKG+l2Vq5qjuuYaMx+APc7KFohUcQKIOb0zmMmIMRY+yc/37A1pDHjO7y28oaZcbOO8RKlt4e2cz+dw0n0t9h+aYx9LnoD/APcH4Y8qd6TdVMY4yY5R2Wm8L1TmcCdWz8ELPsbb6q68OH9sP4T/AEV8L3HLzzeFalCSUSup5YSJJSSg6QuZQgdQhCATVesGjunVU4itL76KueWo14sPdSV8W4+yhPxJT2PxQiAqerXXNne/L0eLCa8Jbq5O6ac9QH4lRqmKWe3RMVhVrAKvqPdUcGsBc42AC5wtF9d2Vg93HQe5WowGAZQbDbuPqedT/YdlMlyRlnMP7meFcNFBsnmqOF3dP3W9v6qU9yV7ky5yt46jDvK7pHlcBKu2tURa9Q25qYqMUwhNPar6U2rMRSBEH3UJ1EjT+6tK4UNyrWmNRvJn1EkdNE6BAgCF0gBQvsAKFix+1o/xPd8MP91PVfXfOIaPuUnOP85AH/i5NK7ThonKfGmYNzH1ASH1BS5dRm1dG4Gqz/GPEdLDiJzv2Y25/wALI1eJvxNVr6lg08rBoP8AK1wxu9ubn5JMbPl9Cl65zpjDVczGu+8xrvkApyV0PPdZkZlzKJQdSkXOZKiEpCRCCo8T8bGCoh+XzC52UNzZRoTJMHp0WQqeNsO7UuaZiC38ZC0/jPgr8ZQaykWhzX5uckAiCNQDfReScZ8HY2hJdQc5ovmpFtQfDTI+oVcsZl5acfLcPDWVPE1B2lRvTX8kzU4uw6OHyvJ8WDNwR7qHMaLO8M/Lqx9bl8x6+eItO4VlwXhpxPMZbTB9W7uzf7rzLwHwipj8U2nncKVMeZVIcbMB9I7uNvk7L3ulSAaG0wGtYA0AWAA0AWV4tV0Y+puWPU05o0202hrAGgbD8+qHPTNV0G6a8xRsmPyec5cFIClEJpbchWhdrmUjnqZFLdupTdQrh1ZRqtdSiQmIcobl0+pK5aFStpNEAXRsldZZbxP4qbQ5KXPVI0Gg7lTJtXLKSbq24rxenh2l1RwHbc+wWA4h4oqVC/ypp+YbvPqAFmtb0EX9yVTYuu+q4vquzuPXQdgFGbUBmDMLox45PLh5PU29Y9JAdqeY2Ly6HG0xJO17XWrw3Bm4WphTjw4eYaj3NpvccoZl8pwLYdEmSOyg1fEzTw1mFbTDambI+qGt5qbX+Y0TqTmP4HqnvD/C8VxB1MHzDRpjyxXeeVjAbhhN3EdFbzHO9r4VXz0KTvvU2u+QFLlRcBQFOmxjdKbAwT0aIH9FJBVkOpSIlCAQiEIJspCULlylAc9M1KsJSUzUBKDD+M+G0K5LnUW5/vtljj/EWxm+q8s4vwwNJytj6kr3rF8OD1m+MeFgWPdHpaXfAlQIX+kvD/JwLqp9Veq68XyU+Ro+Q8/zLasxYa0rz3wx4oZh6QoVuXK55a4C0OcXXjTUrQs4tTqCWPaQb2IXPnbMnpcOOOWEifiMRJUY11Eq4juoz66ydMWX+6S/7wqpNZIKqI1FscaUhxarA9dgqdo1Ex2ITbqiaBSh4ChPR1t04HAaqp4hxyjQE1HgRtN/hYnjvjCpXllCabNC4+pw7dFbHG1nycuOM7XHirxXE0sOZdo5/wB327rEu6kyTck/3SMEBbfw14Q8wNfV0IDgPddOOMxebyctzvbzrE069W1KlULerWOJPxorLw74Wxdc5W0KjJdBfVpuYxo6kuAn6Svc8BwxlIQxoHeFZMpqWbB+Hv8ATalSh2Lc3FOtDMhbTB6xJzfW3ZbzC4drGhrGhjWiA1oAAHQAaJ5lNPsYiSMCdDV01qcDVI4DUuVOZUZUQbypV3lQgcSIlJKkBC5ISlclBy4KJxLDmpRqMbAL6bmAnSXNIEqW5NPKDwXxHwTEYdx86k5oB9YGZh9niyz/AJ7m3BIhfSdS+qyXiHw/hKgOahSBN8zGBjp6y2FBt46zjlZmjj8lPt8VVwNfqbqRxvw+2k45HGOhv+KzlWnlUe2fhpOXOfK9b4urjcH+Uf3TrfGVbo0/T/KzGcdUZx1HyFHsx/Cfrcn5axvjar91v4pT44rfdb8FZMPBSCoJhR7Mfwn6/J+WmreMsQ7Qtb/LP5qDW8QYh+tV3sICp6lQDXey6bLvQC87BoJPwFPtxnwrebO/J8vkySXHqTJXfmR8wrvgPgrFYsiWOw7CP+Sq0g/ys1P9F6d4W8CUcHzGa1QiPMqBtv4G7e+qlmy3gvwW6plr4oQw3bRcLu6OcNh27L06lhwNApVPCqSygpEanQUllFPBi7DUSbbTXYauwEqIIAlQhAqRCEAhCEAklCFIFyV0kQNuTD1KIXLqaCC8qBjMNmCuTQXBwwRDzzjHAs02WL4p4ZdeAvdHYIFMv4RTdqFCXzfieBvH2T8KIeEv+6fgr6X/AOg0d2D4TlPg1EaMb8BQbfNuF8LV6nopuP0V7w//AEyxVQjM0MHUuuvf2YNo0AHsE62kE0beU8M/0loiDWc5/YGAtpwbwnQwoijTDe9yfkrShqWE0IlPCAJ9tJOoUjkNSwlQgRKhCASpJRKBUiEICUJEIFQkSIOkIQpAgoQgEFCECFIUIRBEiVCBEJUIBKhChJUqRCAQhCAQhCkCRCECoCEKAqEIQIhCECIQ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6" name="AutoShape 6" descr="data:image/jpeg;base64,/9j/4AAQSkZJRgABAQAAAQABAAD/2wCEAAkGBxQQEBQUEBQUEBQQEBUPFRAQEBAUFRQVFBQWFhQUFBQYHCggGBolHBQUITEhJSkrLi4uFx8zODMsNygtLisBCgoKDg0OGxAQGzQkHyQvLCwsLC80LCwsLCwsLCwsLCwsLCwsLDQsLCwsLCwsLCwsLCwsLCwsLCwsLCwsLCwsLP/AABEIAOEA4QMBIgACEQEDEQH/xAAcAAABBQEBAQAAAAAAAAAAAAAAAQMEBQYCBwj/xAA9EAABAwIEBAUBBQcDBAMAAAABAAIRAyEEEjFBBSJRYQYTMnGRgUJSocHwI2JygrHR4QcUMxWSssJDU2P/xAAZAQEAAwEBAAAAAAAAAAAAAAAAAQIDBAX/xAApEQEBAAICAQMDAgcAAAAAAAAAAQIRAyExBBJBEzJRImEUM1JxkcHw/9oADAMBAAIRAxEAPwD2pJC6SKQJUiVAJEqFARKhCASJUiAQhIgEqEIEhCEqBEIQgEiVCBEqEIBIlSFAiEIQCRKhAiRKhA6hKkUgQhKgRCVIgEIQoAhCRBxVqhouqmrxZ7dGTp9pkRME67LvjNdrYzEiCIDbkkmwAHeOyzuKMgGXmQYJdA1sbCcwtfZc/Jnd9PQ9N6fGzdi7bxp83pgC9zUbsb79I+U5T40ZgsbsOWpJncRHt/hYusW9yd8tZ4AHUTbe866hSeAMnEtnzNC+C/OzlB0m4EwZOs9lnOTLfl05el4pjbr/AL/LbDiIABeMhd9kkEzBMfAK5bxekftDSbuAsQSNewPwqbiOJeNKZdof/jBg7iTeLAhVFTiFUF2bDmBYhr6brk8rcs76zBiYCveXJjj6XCzf+2yfxJovBIGuWHR7gFQG8Zd50HK2l1LTmAy736rN0eIse4AHynh55YLZdBnkIlxjtqI6J8cRqsMOZ5oEHO3K52xu2ZBJkABVvLlVp6XCNlTxjHaOB9pXX+5Z94fKylPitKrDHFzToWCWE6iMrrka/EqSMK0f8babhrLy4m5Oqv8AVrG+kxnnbR+e37w+UhxLfvD5Wb/6Y37rf5XvHb736ldDhrf3jPR9U/8AtG5U/Uy/CP4bj/qrRU8Q1xhplOKjwOH8t2Zod/M5xGkWn2HyrA4sj1ZR2JKvjn12x5ODV/SmJExh8W15gXtNk+ryy+GOWNxuqEIQpVIhCEDyEIUgQhCASQlQgRCVCgIhBQgo+O0ZdI15ZmYsR2Pb4+oz2Ia6SAWxBEOdabHWJFpv+MrVcXZMe3Uj+n6usfxHDkyGl1xlkZCABMECII/d9NjElcnLO3seku8IhVaTgLiYkyypTi32hn9MH7RmD7qd4aaW1rgxkdtTF5EiGkmb3GoIubwqqrQNPnfUdB1zMa4k6ydz9dlb+GsJFVxJDh5ZLQAWxMCCb6Sbzv2WOPl18k/RU3jLgHcodmLHczCZgbtnlvpJPZZypUOa3nC5aC12dozZeRhN3gz69Gq64mwaZolxljhIdIksidYvpYXVJVpOn0MqF7nHMysWlzoGZjQW2pnKSQNwSFf5ZSah7D855gHAEkSwtLbkHmi79iTuApFNhEhjwA0gBryTE684Njrfso2GdUvlDGSBDvNLyWnQi0ETYdE3WL6Tg97XZQ3KYOZurczraab7jXVEaSauLMAV6UiBLgG1GCbaj076aDdSMLWcBNJ2cESGucZAjaodRBgExruoFOtHpNp1ba1zoQAREWaJsJUXI5zj5MsM+sNGQuEepmjXSNInRQtpohxKtvSqj2y9/wDP4dE4OKVf/qqe0Ux12zdj89lBp0sRAl1KY0h8yZt6on69eqj4nEuAl1ekwagtbPxLvy3U9xX2yrccUrGzaT/5ixg2uTP6n54carjLnsZ2a3M7rqe8bbrnCYMhsucXOI9bW5WgwSAAZvYm/bsmH4ZrSJJfaRnfY/yC0fT8lOqjreov/DroeQHF8i5dFo6RoFoFQeGMOBLg0NMQYECAeUaDutAuni+15nqv5hEIQtHMRCVCB1CVIpAlQkQCEIQCEIUBEJUIIHFRYdepJhZbFOeJI8s2tLnHWDm06giBqtRxmoGU8xkxbKNybALKcQw7SwOGYyc856gu4QDAvabdIhcvN5er6L7GcxuArVWkPLXuOn7Rog3loERpfpb6K48JNeKrmvZy5CWusRBItIVJWoj7Ln7CfMa+8zN5BII9IsPUrTwaannv5w5rWOzBzSHRmGWCIDjM3iLELnx+6PQ5d/Tq14nRBsC5txdrxaHS4CTaZIJ7iN1TV6eX1PYASGtz023a0OysbBHKCW/j7K+xdV7XDJTLhN+ZosZ0+vXqTusnxKjWqva59OoJLmkMALQxvadJEfHZaVhj4S2YZ7Ymoz1HMPLI1F7TvubWXQfUabZXkbMJa6YEQ1xg+nqLSYuuaONuWvlsEFriDdpIiTaP1ru48hzSRzjLaC17SI3DvbSbwSbNQnlxAeDliRMi43M29TdJLvoBuqrhGPP+4cHAgU2l18hkggNGZtz6iYOituJOZSY1zyeblBDiHQbdiACRYysjweoW4quxxn9nmk68rxMx77fmkhb031XizA0F+YgloBLWthoJLi5xgSAdffqAqbitcuxNGlJHmvFR0CmW5AC8jMPY/UymK0wy83cAKmWcwpuc2Dlcc0sGml9dDHqvA4hhd81KrSB5phtN5ANzJ9Jk83NdaWbjDiuq0J4xlpOe2C6RTbLGAEvdlg8wl0vteSNLwE/Sque1h0JBzAQLggSTJN8pNr6biFnaNQuZTEkTVpCxI1e0xGYW+e4OiuOG1QynTkOYORrRlAEvptcYBY0i5vAjTQyAv2ox+9tPD7YYRtOsRP6/NWihcHZlpDvJU1b4TWMedzXedIhKiFdkRCVCB1CEKQiVCEAhCECISpEAhCFAhcVphzL7EH2OyyfEKQLcsuAgDKWgiGjTa+W56XWxx4lhWWxdEOOgMXtrZ03jUdv67c3NO3p+iy/Sy+Kom5JBEAkgtcIabXcJOxG06A7WfhR2SrlsCQ4O5m2IgwAHEnUfICrsdiqTHeV5rw4n1BwsekkEmO2ik+HMG5mIcA4uPkkAFtMBuWwki/2rQIuVzTy9LObwu1vjmPILg+mGTHPm9MjOSZ9/oAFRYh9UTzsgzmJe5pEGWE632DdrTKvn0XNY5mUgGYMg/ZaLZbxZ3f5VPWGY0zzEtJIGVrnNHlkFw+4CM13SXCQNloxjlmOqAS9h0DieR0TykEmBIdBja9k28UHgh1MAgEHL5lMyLGD0vYzfNOxTOCF2ZSILQ4ZBWYIO47WPMbnSwgp3E8W8uswNgtc0hzwfu9DN4lEa7RcbRoVWENflI5hD8w5ZiQbxCynDA5uPY1+pp1KRcNHDISPrYLZcSaC05iHfvFotImzgBlNzfuSvPcRjTRxbHTOWqHa6NLrwdxc33hTKmxs61ZrW5wAzJWYbOMgB7ZHOQSBBkknXdLisA5mJwrrENq1Gw1wIFOqyo1hDbQBlYDDQOfVxkp7EYcOqODpyOA0c67XAGBGkB0q04bgco/5LvGoBBLsrWjkaDJOVovce0q8vTm8VncHJFONq1MmIn/kbN57/AK0Wh4Zw0VGMzcmVjGwGBp/42DXI2Yy7fhoGcPw9kwY1mCGxLYLHAibiNCLQO6u8Hh2sADGAW0AiALAW6AAfRJ41U4/c1XDXg02jSBH+VLUDhzDYk6AwPwU9dGPh5nLJM7oIQhWZkSpEIHUIQpAhCEAhKhAiRKhQEQlQgjY5ssPbbqsjxF7QTmLm2iZqAC0/SI/Fa/HegrMYwGTf4162XPzeXpeivTHnD4bMIquaQ42L6biZBEEa5rm0wBBmZCvvDLgHxnz/ALIkSLxIsI9Ude4idUzisNms9jHTYhwbBJu6LaEA/UQnPDvDGCqajGhpa0zlkB4fZpjTQLnxnb0OTKXCrLGNI30vvaHA7Aze8bmBprUV6JPK4HQ8zg2p9skuESHPOotAFlc49/7rnTblbOvYbW37DQlVHFcc4CGMcyW5jVqNJDR1iT+ttFessd6VWJrMacxaA1pNSHMqtgFtgTGp1LjcaXCaeKD4zNaCAWyM9M7F1jETIJ6AdwuuG8YloFZwa4uIiHAtgwASdj17+yK1URGaQbAzMgA7EEOuQYk63MaVaR3h8GDLQ9wFh+0JzNmQIi2WWkQReCu8L4LwxLjiAa5cS4AlzGi+mVrrzOv4Ksw2Jdny07F7hAgESSDnIgidTmsNbaK+xnFmUXtYXFz6kUmAAb6T02VsNLZy3qK3F0xSewC8UwzvEkgT2BA62Vzg6mgJ6OEm1iOZxjaDbsq/H0s9Y6nK46Cd9IOp0+FUec59VwfDsgI0BgNLHOcP2ZMkvYYvHltjUq8m3Fld9tRXYA4FoMOE3aDeJu0ai8J7A4gOfDZs4t+0Nzo13tqPbYJrC1i5jQ67jGYGQ5xmDoGnLLOlwAovC2w8xs+ZjlzSAZLRlna5J2tokisy7jb4T3036zpHwrCkbfVV2DpHeBtF76K0a2BAXRi4ue9lSJUKzAkISoQOJEqFIEIQgEIQoCISoQIhCVAziWgtMrOYnC1J5Mpjq4j8v1CvMbV2G2qr3VoWHJq13em92MZXGuqsDs9MgNYSXNLXQ1rS4xe5lp+ic8IYgVhVqNPLZuhguIzOF+lvlO+JcTlw9bq9opD+flI/7XOP0U3gVBtDC02C0tzn+J1z+uywk7ehnlfZ48kxpeAcpadbPzAbxp3ifZVOOr1wZa2wzGW1BYgcxgt5nHNobRdXGIeN+hkC0i/1VbUb12hpsTJAh8z1Y7VTVcaqncQqgw6i9tyOXynG45rk3cOp6xCg169Nwl1I0y6J/YvbqCAZaIjWAT9ok3C0FRsX6EnQfYIHyQVDqmNZMcpvPUg+6ixfHJTcCwbXVKj2vIDRBJcSG5vUT3gR9Sr99GlSJMZn1HNh7myY8xot90XNlQYrDh8h1w4jM3ZwtturLxO8tpSLvdlgDqCSI+p07K2HhplbbNfIqt/bTaSTqQbSB+PLbp9VFxmBdnzMvo4kvu1zS0OLhnjKYYYAHoP3laMZmAcQG5rlrmUy5uYDNYkEkEa7AzKrXcSfTrRUaAATTDGlnNkghwiM5I1EzyyJuVbH9nDlNdVd4ahlYGyYi7Tza2Jl32ebrsusJhcte0nMJILRLdCYOsEg2vodIKgDjDRGRry46NcC2+9nCYsZgFW3BKJLi955n31IDWgWaBcAW9jc7pJflWeWrwJ5R1Bv37qcq3BNIEnU7fmrNdGPhw80/URCEKzIIQhB2hCEAhCEAhKkQCEIQCj4mvlsNf6LrEVso7qqrVVnnnpvw8Xuu6SrVVdiKy6r1lW4isubLJ6nHx6VPiKrm8lgvme6oR/Dyt/8itZw7AeXRY18lwEm+hOw7DRVPCeHebXZWd6aNPKB1fMj6CfkBaKo5MZ805s/GMQKvDJBIfl0iWg6fHVUWMw1Rg5S15ggOu0gnffay0leoqyul0jC5fLMVMTUvNMkAucYdtky5dNNCuWY6RzBzbAOm82P91dYhg8t3e3zHbt+toJoiFC+0Iua42IN56H9f2VxXwxqVBInIc1/vCY5T9L6e6pa+GEwmWOdTqNeCSWuDocSZja/ayS6aS/hb4/G+S4l2aC4sJF7jcjcZcshNvqtqNBH7RpcByiSBHR2mm/VSzVa455BY4zeBfsBof8AKYwNP9o+whzpiQYHWfbdaWbU9uN7rvDUmBwbly7loaGie+5Wp4RQBMnUDp191RvAc4Ft7aiw1Wj4G3Me2W/0IhWwnbn5rJh0t6NPf4TqVC6HlW7IkSpEQEISoOkISoESoQgEJFw+sBqUTJb4dpmviA3uVGr43pZV9WussuTXh0cfp7fJyvXnVQK1ZJVrKHXqwue3b0cMJHGIqqExrqrwxlyfgDcnsualQvcGsEucYAC0nDcAKDOr3ep35Dsqye6tc85hP3O4egKTAxug36nclI9yV7ky4q+3NJvumqpUSopTwo1UKNNNoOL9MfvD+hTACexXT6plpRKPXpKG+l2Vq5qjuuYaMx+APc7KFohUcQKIOb0zmMmIMRY+yc/37A1pDHjO7y28oaZcbOO8RKlt4e2cz+dw0n0t9h+aYx9LnoD/APcH4Y8qd6TdVMY4yY5R2Wm8L1TmcCdWz8ELPsbb6q68OH9sP4T/AEV8L3HLzzeFalCSUSup5YSJJSSg6QuZQgdQhCATVesGjunVU4itL76KueWo14sPdSV8W4+yhPxJT2PxQiAqerXXNne/L0eLCa8Jbq5O6ac9QH4lRqmKWe3RMVhVrAKvqPdUcGsBc42AC5wtF9d2Vg93HQe5WowGAZQbDbuPqedT/YdlMlyRlnMP7meFcNFBsnmqOF3dP3W9v6qU9yV7ky5yt46jDvK7pHlcBKu2tURa9Q25qYqMUwhNPar6U2rMRSBEH3UJ1EjT+6tK4UNyrWmNRvJn1EkdNE6BAgCF0gBQvsAKFix+1o/xPd8MP91PVfXfOIaPuUnOP85AH/i5NK7ThonKfGmYNzH1ASH1BS5dRm1dG4Gqz/GPEdLDiJzv2Y25/wALI1eJvxNVr6lg08rBoP8AK1wxu9ubn5JMbPl9Cl65zpjDVczGu+8xrvkApyV0PPdZkZlzKJQdSkXOZKiEpCRCCo8T8bGCoh+XzC52UNzZRoTJMHp0WQqeNsO7UuaZiC38ZC0/jPgr8ZQaykWhzX5uckAiCNQDfReScZ8HY2hJdQc5ovmpFtQfDTI+oVcsZl5acfLcPDWVPE1B2lRvTX8kzU4uw6OHyvJ8WDNwR7qHMaLO8M/Lqx9bl8x6+eItO4VlwXhpxPMZbTB9W7uzf7rzLwHwipj8U2nncKVMeZVIcbMB9I7uNvk7L3ulSAaG0wGtYA0AWAA0AWV4tV0Y+puWPU05o0202hrAGgbD8+qHPTNV0G6a8xRsmPyec5cFIClEJpbchWhdrmUjnqZFLdupTdQrh1ZRqtdSiQmIcobl0+pK5aFStpNEAXRsldZZbxP4qbQ5KXPVI0Gg7lTJtXLKSbq24rxenh2l1RwHbc+wWA4h4oqVC/ypp+YbvPqAFmtb0EX9yVTYuu+q4vquzuPXQdgFGbUBmDMLox45PLh5PU29Y9JAdqeY2Ly6HG0xJO17XWrw3Bm4WphTjw4eYaj3NpvccoZl8pwLYdEmSOyg1fEzTw1mFbTDambI+qGt5qbX+Y0TqTmP4HqnvD/C8VxB1MHzDRpjyxXeeVjAbhhN3EdFbzHO9r4VXz0KTvvU2u+QFLlRcBQFOmxjdKbAwT0aIH9FJBVkOpSIlCAQiEIJspCULlylAc9M1KsJSUzUBKDD+M+G0K5LnUW5/vtljj/EWxm+q8s4vwwNJytj6kr3rF8OD1m+MeFgWPdHpaXfAlQIX+kvD/JwLqp9Veq68XyU+Ro+Q8/zLasxYa0rz3wx4oZh6QoVuXK55a4C0OcXXjTUrQs4tTqCWPaQb2IXPnbMnpcOOOWEifiMRJUY11Eq4juoz66ydMWX+6S/7wqpNZIKqI1FscaUhxarA9dgqdo1Ex2ITbqiaBSh4ChPR1t04HAaqp4hxyjQE1HgRtN/hYnjvjCpXllCabNC4+pw7dFbHG1nycuOM7XHirxXE0sOZdo5/wB327rEu6kyTck/3SMEBbfw14Q8wNfV0IDgPddOOMxebyctzvbzrE069W1KlULerWOJPxorLw74Wxdc5W0KjJdBfVpuYxo6kuAn6Svc8BwxlIQxoHeFZMpqWbB+Hv8ATalSh2Lc3FOtDMhbTB6xJzfW3ZbzC4drGhrGhjWiA1oAAHQAaJ5lNPsYiSMCdDV01qcDVI4DUuVOZUZUQbypV3lQgcSIlJKkBC5ISlclBy4KJxLDmpRqMbAL6bmAnSXNIEqW5NPKDwXxHwTEYdx86k5oB9YGZh9niyz/AJ7m3BIhfSdS+qyXiHw/hKgOahSBN8zGBjp6y2FBt46zjlZmjj8lPt8VVwNfqbqRxvw+2k45HGOhv+KzlWnlUe2fhpOXOfK9b4urjcH+Uf3TrfGVbo0/T/KzGcdUZx1HyFHsx/Cfrcn5axvjar91v4pT44rfdb8FZMPBSCoJhR7Mfwn6/J+WmreMsQ7Qtb/LP5qDW8QYh+tV3sICp6lQDXey6bLvQC87BoJPwFPtxnwrebO/J8vkySXHqTJXfmR8wrvgPgrFYsiWOw7CP+Sq0g/ys1P9F6d4W8CUcHzGa1QiPMqBtv4G7e+qlmy3gvwW6plr4oQw3bRcLu6OcNh27L06lhwNApVPCqSygpEanQUllFPBi7DUSbbTXYauwEqIIAlQhAqRCEAhCEAklCFIFyV0kQNuTD1KIXLqaCC8qBjMNmCuTQXBwwRDzzjHAs02WL4p4ZdeAvdHYIFMv4RTdqFCXzfieBvH2T8KIeEv+6fgr6X/AOg0d2D4TlPg1EaMb8BQbfNuF8LV6nopuP0V7w//AEyxVQjM0MHUuuvf2YNo0AHsE62kE0beU8M/0loiDWc5/YGAtpwbwnQwoijTDe9yfkrShqWE0IlPCAJ9tJOoUjkNSwlQgRKhCASpJRKBUiEICUJEIFQkSIOkIQpAgoQgEFCECFIUIRBEiVCBEJUIBKhChJUqRCAQhCAQhCkCRCECoCEKAqEIQIhCECIQ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8" name="AutoShape 8" descr="data:image/jpeg;base64,/9j/4AAQSkZJRgABAQAAAQABAAD/2wCEAAkGBxQQEBQUEBQUEBQQEBUPFRAQEBAUFRQVFBQWFhQUFBQYHCggGBolHBQUITEhJSkrLi4uFx8zODMsNygtLisBCgoKDg0OGxAQGzQkHyQvLCwsLC80LCwsLCwsLCwsLCwsLCwsLDQsLCwsLCwsLCwsLCwsLCwsLCwsLCwsLCwsLP/AABEIAOEA4QMBIgACEQEDEQH/xAAcAAABBQEBAQAAAAAAAAAAAAAAAQMEBQYCBwj/xAA9EAABAwIEBAUBBQcDBAMAAAABAAIRAyEEEjFBBSJRYQYTMnGRgUJSocHwI2JygrHR4QcUMxWSssJDU2P/xAAZAQEAAwEBAAAAAAAAAAAAAAAAAQIDBAX/xAApEQEBAAICAQMDAgcAAAAAAAAAAQIRAyExBBJBEzJRImEUM1JxkcHw/9oADAMBAAIRAxEAPwD2pJC6SKQJUiVAJEqFARKhCASJUiAQhIgEqEIEhCEqBEIQgEiVCBEqEIBIlSFAiEIQCRKhAiRKhA6hKkUgQhKgRCVIgEIQoAhCRBxVqhouqmrxZ7dGTp9pkRME67LvjNdrYzEiCIDbkkmwAHeOyzuKMgGXmQYJdA1sbCcwtfZc/Jnd9PQ9N6fGzdi7bxp83pgC9zUbsb79I+U5T40ZgsbsOWpJncRHt/hYusW9yd8tZ4AHUTbe866hSeAMnEtnzNC+C/OzlB0m4EwZOs9lnOTLfl05el4pjbr/AL/LbDiIABeMhd9kkEzBMfAK5bxekftDSbuAsQSNewPwqbiOJeNKZdof/jBg7iTeLAhVFTiFUF2bDmBYhr6brk8rcs76zBiYCveXJjj6XCzf+2yfxJovBIGuWHR7gFQG8Zd50HK2l1LTmAy736rN0eIse4AHynh55YLZdBnkIlxjtqI6J8cRqsMOZ5oEHO3K52xu2ZBJkABVvLlVp6XCNlTxjHaOB9pXX+5Z94fKylPitKrDHFzToWCWE6iMrrka/EqSMK0f8babhrLy4m5Oqv8AVrG+kxnnbR+e37w+UhxLfvD5Wb/6Y37rf5XvHb736ldDhrf3jPR9U/8AtG5U/Uy/CP4bj/qrRU8Q1xhplOKjwOH8t2Zod/M5xGkWn2HyrA4sj1ZR2JKvjn12x5ODV/SmJExh8W15gXtNk+ryy+GOWNxuqEIQpVIhCEDyEIUgQhCASQlQgRCVCgIhBQgo+O0ZdI15ZmYsR2Pb4+oz2Ia6SAWxBEOdabHWJFpv+MrVcXZMe3Uj+n6usfxHDkyGl1xlkZCABMECII/d9NjElcnLO3seku8IhVaTgLiYkyypTi32hn9MH7RmD7qd4aaW1rgxkdtTF5EiGkmb3GoIubwqqrQNPnfUdB1zMa4k6ydz9dlb+GsJFVxJDh5ZLQAWxMCCb6Sbzv2WOPl18k/RU3jLgHcodmLHczCZgbtnlvpJPZZypUOa3nC5aC12dozZeRhN3gz69Gq64mwaZolxljhIdIksidYvpYXVJVpOn0MqF7nHMysWlzoGZjQW2pnKSQNwSFf5ZSah7D855gHAEkSwtLbkHmi79iTuApFNhEhjwA0gBryTE684Njrfso2GdUvlDGSBDvNLyWnQi0ETYdE3WL6Tg97XZQ3KYOZurczraab7jXVEaSauLMAV6UiBLgG1GCbaj076aDdSMLWcBNJ2cESGucZAjaodRBgExruoFOtHpNp1ba1zoQAREWaJsJUXI5zj5MsM+sNGQuEepmjXSNInRQtpohxKtvSqj2y9/wDP4dE4OKVf/qqe0Ux12zdj89lBp0sRAl1KY0h8yZt6on69eqj4nEuAl1ekwagtbPxLvy3U9xX2yrccUrGzaT/5ixg2uTP6n54carjLnsZ2a3M7rqe8bbrnCYMhsucXOI9bW5WgwSAAZvYm/bsmH4ZrSJJfaRnfY/yC0fT8lOqjreov/DroeQHF8i5dFo6RoFoFQeGMOBLg0NMQYECAeUaDutAuni+15nqv5hEIQtHMRCVCB1CVIpAlQkQCEIQCEIUBEJUIIHFRYdepJhZbFOeJI8s2tLnHWDm06giBqtRxmoGU8xkxbKNybALKcQw7SwOGYyc856gu4QDAvabdIhcvN5er6L7GcxuArVWkPLXuOn7Rog3loERpfpb6K48JNeKrmvZy5CWusRBItIVJWoj7Ln7CfMa+8zN5BII9IsPUrTwaannv5w5rWOzBzSHRmGWCIDjM3iLELnx+6PQ5d/Tq14nRBsC5txdrxaHS4CTaZIJ7iN1TV6eX1PYASGtz023a0OysbBHKCW/j7K+xdV7XDJTLhN+ZosZ0+vXqTusnxKjWqva59OoJLmkMALQxvadJEfHZaVhj4S2YZ7Ymoz1HMPLI1F7TvubWXQfUabZXkbMJa6YEQ1xg+nqLSYuuaONuWvlsEFriDdpIiTaP1ru48hzSRzjLaC17SI3DvbSbwSbNQnlxAeDliRMi43M29TdJLvoBuqrhGPP+4cHAgU2l18hkggNGZtz6iYOituJOZSY1zyeblBDiHQbdiACRYysjweoW4quxxn9nmk68rxMx77fmkhb031XizA0F+YgloBLWthoJLi5xgSAdffqAqbitcuxNGlJHmvFR0CmW5AC8jMPY/UymK0wy83cAKmWcwpuc2Dlcc0sGml9dDHqvA4hhd81KrSB5phtN5ANzJ9Jk83NdaWbjDiuq0J4xlpOe2C6RTbLGAEvdlg8wl0vteSNLwE/Sque1h0JBzAQLggSTJN8pNr6biFnaNQuZTEkTVpCxI1e0xGYW+e4OiuOG1QynTkOYORrRlAEvptcYBY0i5vAjTQyAv2ox+9tPD7YYRtOsRP6/NWihcHZlpDvJU1b4TWMedzXedIhKiFdkRCVCB1CEKQiVCEAhCECISpEAhCFAhcVphzL7EH2OyyfEKQLcsuAgDKWgiGjTa+W56XWxx4lhWWxdEOOgMXtrZ03jUdv67c3NO3p+iy/Sy+Kom5JBEAkgtcIabXcJOxG06A7WfhR2SrlsCQ4O5m2IgwAHEnUfICrsdiqTHeV5rw4n1BwsekkEmO2ik+HMG5mIcA4uPkkAFtMBuWwki/2rQIuVzTy9LObwu1vjmPILg+mGTHPm9MjOSZ9/oAFRYh9UTzsgzmJe5pEGWE632DdrTKvn0XNY5mUgGYMg/ZaLZbxZ3f5VPWGY0zzEtJIGVrnNHlkFw+4CM13SXCQNloxjlmOqAS9h0DieR0TykEmBIdBja9k28UHgh1MAgEHL5lMyLGD0vYzfNOxTOCF2ZSILQ4ZBWYIO47WPMbnSwgp3E8W8uswNgtc0hzwfu9DN4lEa7RcbRoVWENflI5hD8w5ZiQbxCynDA5uPY1+pp1KRcNHDISPrYLZcSaC05iHfvFotImzgBlNzfuSvPcRjTRxbHTOWqHa6NLrwdxc33hTKmxs61ZrW5wAzJWYbOMgB7ZHOQSBBkknXdLisA5mJwrrENq1Gw1wIFOqyo1hDbQBlYDDQOfVxkp7EYcOqODpyOA0c67XAGBGkB0q04bgco/5LvGoBBLsrWjkaDJOVovce0q8vTm8VncHJFONq1MmIn/kbN57/AK0Wh4Zw0VGMzcmVjGwGBp/42DXI2Yy7fhoGcPw9kwY1mCGxLYLHAibiNCLQO6u8Hh2sADGAW0AiALAW6AAfRJ41U4/c1XDXg02jSBH+VLUDhzDYk6AwPwU9dGPh5nLJM7oIQhWZkSpEIHUIQpAhCEAhKhAiRKhQEQlQgjY5ssPbbqsjxF7QTmLm2iZqAC0/SI/Fa/HegrMYwGTf4162XPzeXpeivTHnD4bMIquaQ42L6biZBEEa5rm0wBBmZCvvDLgHxnz/ALIkSLxIsI9Ude4idUzisNms9jHTYhwbBJu6LaEA/UQnPDvDGCqajGhpa0zlkB4fZpjTQLnxnb0OTKXCrLGNI30vvaHA7Aze8bmBprUV6JPK4HQ8zg2p9skuESHPOotAFlc49/7rnTblbOvYbW37DQlVHFcc4CGMcyW5jVqNJDR1iT+ttFessd6VWJrMacxaA1pNSHMqtgFtgTGp1LjcaXCaeKD4zNaCAWyM9M7F1jETIJ6AdwuuG8YloFZwa4uIiHAtgwASdj17+yK1URGaQbAzMgA7EEOuQYk63MaVaR3h8GDLQ9wFh+0JzNmQIi2WWkQReCu8L4LwxLjiAa5cS4AlzGi+mVrrzOv4Ksw2Jdny07F7hAgESSDnIgidTmsNbaK+xnFmUXtYXFz6kUmAAb6T02VsNLZy3qK3F0xSewC8UwzvEkgT2BA62Vzg6mgJ6OEm1iOZxjaDbsq/H0s9Y6nK46Cd9IOp0+FUec59VwfDsgI0BgNLHOcP2ZMkvYYvHltjUq8m3Fld9tRXYA4FoMOE3aDeJu0ai8J7A4gOfDZs4t+0Nzo13tqPbYJrC1i5jQ67jGYGQ5xmDoGnLLOlwAovC2w8xs+ZjlzSAZLRlna5J2tokisy7jb4T3036zpHwrCkbfVV2DpHeBtF76K0a2BAXRi4ue9lSJUKzAkISoQOJEqFIEIQgEIQoCISoQIhCVAziWgtMrOYnC1J5Mpjq4j8v1CvMbV2G2qr3VoWHJq13em92MZXGuqsDs9MgNYSXNLXQ1rS4xe5lp+ic8IYgVhVqNPLZuhguIzOF+lvlO+JcTlw9bq9opD+flI/7XOP0U3gVBtDC02C0tzn+J1z+uywk7ehnlfZ48kxpeAcpadbPzAbxp3ifZVOOr1wZa2wzGW1BYgcxgt5nHNobRdXGIeN+hkC0i/1VbUb12hpsTJAh8z1Y7VTVcaqncQqgw6i9tyOXynG45rk3cOp6xCg169Nwl1I0y6J/YvbqCAZaIjWAT9ok3C0FRsX6EnQfYIHyQVDqmNZMcpvPUg+6ixfHJTcCwbXVKj2vIDRBJcSG5vUT3gR9Sr99GlSJMZn1HNh7myY8xot90XNlQYrDh8h1w4jM3ZwtturLxO8tpSLvdlgDqCSI+p07K2HhplbbNfIqt/bTaSTqQbSB+PLbp9VFxmBdnzMvo4kvu1zS0OLhnjKYYYAHoP3laMZmAcQG5rlrmUy5uYDNYkEkEa7AzKrXcSfTrRUaAATTDGlnNkghwiM5I1EzyyJuVbH9nDlNdVd4ahlYGyYi7Tza2Jl32ebrsusJhcte0nMJILRLdCYOsEg2vodIKgDjDRGRry46NcC2+9nCYsZgFW3BKJLi955n31IDWgWaBcAW9jc7pJflWeWrwJ5R1Bv37qcq3BNIEnU7fmrNdGPhw80/URCEKzIIQhB2hCEAhCEAhKkQCEIQCj4mvlsNf6LrEVso7qqrVVnnnpvw8Xuu6SrVVdiKy6r1lW4isubLJ6nHx6VPiKrm8lgvme6oR/Dyt/8itZw7AeXRY18lwEm+hOw7DRVPCeHebXZWd6aNPKB1fMj6CfkBaKo5MZ805s/GMQKvDJBIfl0iWg6fHVUWMw1Rg5S15ggOu0gnffay0leoqyul0jC5fLMVMTUvNMkAucYdtky5dNNCuWY6RzBzbAOm82P91dYhg8t3e3zHbt+toJoiFC+0Iua42IN56H9f2VxXwxqVBInIc1/vCY5T9L6e6pa+GEwmWOdTqNeCSWuDocSZja/ayS6aS/hb4/G+S4l2aC4sJF7jcjcZcshNvqtqNBH7RpcByiSBHR2mm/VSzVa455BY4zeBfsBof8AKYwNP9o+whzpiQYHWfbdaWbU9uN7rvDUmBwbly7loaGie+5Wp4RQBMnUDp191RvAc4Ft7aiw1Wj4G3Me2W/0IhWwnbn5rJh0t6NPf4TqVC6HlW7IkSpEQEISoOkISoESoQgEJFw+sBqUTJb4dpmviA3uVGr43pZV9WussuTXh0cfp7fJyvXnVQK1ZJVrKHXqwue3b0cMJHGIqqExrqrwxlyfgDcnsualQvcGsEucYAC0nDcAKDOr3ep35Dsqye6tc85hP3O4egKTAxug36nclI9yV7ky4q+3NJvumqpUSopTwo1UKNNNoOL9MfvD+hTACexXT6plpRKPXpKG+l2Vq5qjuuYaMx+APc7KFohUcQKIOb0zmMmIMRY+yc/37A1pDHjO7y28oaZcbOO8RKlt4e2cz+dw0n0t9h+aYx9LnoD/APcH4Y8qd6TdVMY4yY5R2Wm8L1TmcCdWz8ELPsbb6q68OH9sP4T/AEV8L3HLzzeFalCSUSup5YSJJSSg6QuZQgdQhCATVesGjunVU4itL76KueWo14sPdSV8W4+yhPxJT2PxQiAqerXXNne/L0eLCa8Jbq5O6ac9QH4lRqmKWe3RMVhVrAKvqPdUcGsBc42AC5wtF9d2Vg93HQe5WowGAZQbDbuPqedT/YdlMlyRlnMP7meFcNFBsnmqOF3dP3W9v6qU9yV7ky5yt46jDvK7pHlcBKu2tURa9Q25qYqMUwhNPar6U2rMRSBEH3UJ1EjT+6tK4UNyrWmNRvJn1EkdNE6BAgCF0gBQvsAKFix+1o/xPd8MP91PVfXfOIaPuUnOP85AH/i5NK7ThonKfGmYNzH1ASH1BS5dRm1dG4Gqz/GPEdLDiJzv2Y25/wALI1eJvxNVr6lg08rBoP8AK1wxu9ubn5JMbPl9Cl65zpjDVczGu+8xrvkApyV0PPdZkZlzKJQdSkXOZKiEpCRCCo8T8bGCoh+XzC52UNzZRoTJMHp0WQqeNsO7UuaZiC38ZC0/jPgr8ZQaykWhzX5uckAiCNQDfReScZ8HY2hJdQc5ovmpFtQfDTI+oVcsZl5acfLcPDWVPE1B2lRvTX8kzU4uw6OHyvJ8WDNwR7qHMaLO8M/Lqx9bl8x6+eItO4VlwXhpxPMZbTB9W7uzf7rzLwHwipj8U2nncKVMeZVIcbMB9I7uNvk7L3ulSAaG0wGtYA0AWAA0AWV4tV0Y+puWPU05o0202hrAGgbD8+qHPTNV0G6a8xRsmPyec5cFIClEJpbchWhdrmUjnqZFLdupTdQrh1ZRqtdSiQmIcobl0+pK5aFStpNEAXRsldZZbxP4qbQ5KXPVI0Gg7lTJtXLKSbq24rxenh2l1RwHbc+wWA4h4oqVC/ypp+YbvPqAFmtb0EX9yVTYuu+q4vquzuPXQdgFGbUBmDMLox45PLh5PU29Y9JAdqeY2Ly6HG0xJO17XWrw3Bm4WphTjw4eYaj3NpvccoZl8pwLYdEmSOyg1fEzTw1mFbTDambI+qGt5qbX+Y0TqTmP4HqnvD/C8VxB1MHzDRpjyxXeeVjAbhhN3EdFbzHO9r4VXz0KTvvU2u+QFLlRcBQFOmxjdKbAwT0aIH9FJBVkOpSIlCAQiEIJspCULlylAc9M1KsJSUzUBKDD+M+G0K5LnUW5/vtljj/EWxm+q8s4vwwNJytj6kr3rF8OD1m+MeFgWPdHpaXfAlQIX+kvD/JwLqp9Veq68XyU+Ro+Q8/zLasxYa0rz3wx4oZh6QoVuXK55a4C0OcXXjTUrQs4tTqCWPaQb2IXPnbMnpcOOOWEifiMRJUY11Eq4juoz66ydMWX+6S/7wqpNZIKqI1FscaUhxarA9dgqdo1Ex2ITbqiaBSh4ChPR1t04HAaqp4hxyjQE1HgRtN/hYnjvjCpXllCabNC4+pw7dFbHG1nycuOM7XHirxXE0sOZdo5/wB327rEu6kyTck/3SMEBbfw14Q8wNfV0IDgPddOOMxebyctzvbzrE069W1KlULerWOJPxorLw74Wxdc5W0KjJdBfVpuYxo6kuAn6Svc8BwxlIQxoHeFZMpqWbB+Hv8ATalSh2Lc3FOtDMhbTB6xJzfW3ZbzC4drGhrGhjWiA1oAAHQAaJ5lNPsYiSMCdDV01qcDVI4DUuVOZUZUQbypV3lQgcSIlJKkBC5ISlclBy4KJxLDmpRqMbAL6bmAnSXNIEqW5NPKDwXxHwTEYdx86k5oB9YGZh9niyz/AJ7m3BIhfSdS+qyXiHw/hKgOahSBN8zGBjp6y2FBt46zjlZmjj8lPt8VVwNfqbqRxvw+2k45HGOhv+KzlWnlUe2fhpOXOfK9b4urjcH+Uf3TrfGVbo0/T/KzGcdUZx1HyFHsx/Cfrcn5axvjar91v4pT44rfdb8FZMPBSCoJhR7Mfwn6/J+WmreMsQ7Qtb/LP5qDW8QYh+tV3sICp6lQDXey6bLvQC87BoJPwFPtxnwrebO/J8vkySXHqTJXfmR8wrvgPgrFYsiWOw7CP+Sq0g/ys1P9F6d4W8CUcHzGa1QiPMqBtv4G7e+qlmy3gvwW6plr4oQw3bRcLu6OcNh27L06lhwNApVPCqSygpEanQUllFPBi7DUSbbTXYauwEqIIAlQhAqRCEAhCEAklCFIFyV0kQNuTD1KIXLqaCC8qBjMNmCuTQXBwwRDzzjHAs02WL4p4ZdeAvdHYIFMv4RTdqFCXzfieBvH2T8KIeEv+6fgr6X/AOg0d2D4TlPg1EaMb8BQbfNuF8LV6nopuP0V7w//AEyxVQjM0MHUuuvf2YNo0AHsE62kE0beU8M/0loiDWc5/YGAtpwbwnQwoijTDe9yfkrShqWE0IlPCAJ9tJOoUjkNSwlQgRKhCASpJRKBUiEICUJEIFQkSIOkIQpAgoQgEFCECFIUIRBEiVCBEJUIBKhChJUqRCAQhCAQhCkCRCECoCEKAqEIQIhCECIQ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10" name="Picture 10" descr="http://fh.kiev.ua/wp-content/uploads/2013/10/osennyaya-obuv-dlya-detej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32656"/>
            <a:ext cx="3802022" cy="3168352"/>
          </a:xfrm>
          <a:prstGeom prst="rect">
            <a:avLst/>
          </a:prstGeom>
          <a:noFill/>
        </p:spPr>
      </p:pic>
      <p:pic>
        <p:nvPicPr>
          <p:cNvPr id="51212" name="Picture 12" descr="http://clasno.com.ua/img/p/full/95759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688" y="4077072"/>
            <a:ext cx="446449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brainport.ru/wp-content/uploads/2013/04/45_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liexpressblog.ru/uploads/images/00/00/01/2012/10/15/6305c5.jpg"/>
          <p:cNvPicPr/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5580112" y="1"/>
            <a:ext cx="295232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asno.com.ua/img/p/full/95759a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2348880"/>
            <a:ext cx="3859510" cy="1940609"/>
          </a:xfrm>
          <a:prstGeom prst="rect">
            <a:avLst/>
          </a:prstGeom>
          <a:noFill/>
        </p:spPr>
      </p:pic>
      <p:pic>
        <p:nvPicPr>
          <p:cNvPr id="7" name="Рисунок 6" descr="http://static2.insales.ru/images/products/1/4714/12825194/%D1%80%D0%B5%D0%B7%D0%B8%D0%BD%D0%BE%D0%B2%D1%8B%D0%B5_%D1%81%D0%B0%D0%BF%D0%BE%D0%B3%D0%B8_Little_Pals_Fashion_02-1000x100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4437112"/>
            <a:ext cx="2569840" cy="2083495"/>
          </a:xfrm>
          <a:prstGeom prst="rect">
            <a:avLst/>
          </a:prstGeom>
          <a:noFill/>
        </p:spPr>
      </p:pic>
      <p:pic>
        <p:nvPicPr>
          <p:cNvPr id="8" name="Рисунок 7" descr="http://fashion-valenki.ru/components/com_virtuemart/shop_image/product/_________________4d8a1bed229e1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24128" y="4149080"/>
            <a:ext cx="3007792" cy="2514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B0F0"/>
                </a:solidFill>
                <a:latin typeface="Arial Black" pitchFamily="34" charset="0"/>
                <a:cs typeface="Andalus" pitchFamily="18" charset="-78"/>
              </a:rPr>
              <a:t>До свидания!</a:t>
            </a:r>
            <a:endParaRPr lang="ru-RU" sz="7200" b="1" i="1" dirty="0">
              <a:solidFill>
                <a:srgbClr val="00B0F0"/>
              </a:solidFill>
              <a:latin typeface="Arial Black" pitchFamily="34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yshulka.ru/sites/default/files/istoriy/shoes.jpg"/>
          <p:cNvPicPr/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971600" y="332656"/>
            <a:ext cx="69847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obisnab.ru/fotodop/art_koj_obuv_2_b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1619672" y="260648"/>
            <a:ext cx="5574651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Господин\Downloads\f_500a48d939e8d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00300" y="0"/>
            <a:ext cx="4763988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2.insales.ru/images/products/1/4714/12825194/%D1%80%D0%B5%D0%B7%D0%B8%D0%BD%D0%BE%D0%B2%D1%8B%D0%B5_%D1%81%D0%B0%D0%BF%D0%BE%D0%B3%D0%B8_Little_Pals_Fashion_02-1000x1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404664"/>
            <a:ext cx="67465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1.storeland.net/1/200/1990803/afacdb/tapochki-detskije-malyshok-g7812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1043608" y="404664"/>
            <a:ext cx="6988317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shion-valenki.ru/components/com_virtuemart/shop_image/product/_________________4d8a1bed229e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1" y="0"/>
            <a:ext cx="6235329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omcouture.com/4753-thickbox/bosonogki-suave-sandals-jimmy-cho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260648"/>
            <a:ext cx="6355489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glam-style.7910.org/glam-styleimages/IMG_3162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0" y="1556792"/>
            <a:ext cx="8654897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24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к занятию в старшей группе по теме «Обувь»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 свидания!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Господин</dc:creator>
  <cp:lastModifiedBy>Господин</cp:lastModifiedBy>
  <cp:revision>9</cp:revision>
  <dcterms:created xsi:type="dcterms:W3CDTF">2013-12-08T10:31:39Z</dcterms:created>
  <dcterms:modified xsi:type="dcterms:W3CDTF">2013-12-22T12:17:17Z</dcterms:modified>
</cp:coreProperties>
</file>