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78" r:id="rId2"/>
    <p:sldId id="279" r:id="rId3"/>
    <p:sldId id="280" r:id="rId4"/>
    <p:sldId id="281" r:id="rId5"/>
    <p:sldId id="265" r:id="rId6"/>
    <p:sldId id="27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B970A-4ADD-4115-81AC-276AE13C0A95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FAF89-50DA-4758-8455-C1E61B293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7;&#1098;&#1077;&#1084;&#1085;&#1099;&#1081;%20&#1076;&#1080;&#1089;&#1082;\karusel_13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60848"/>
            <a:ext cx="3383280" cy="4567599"/>
          </a:xfrm>
        </p:spPr>
        <p:txBody>
          <a:bodyPr>
            <a:normAutofit/>
          </a:bodyPr>
          <a:lstStyle/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400" b="1" dirty="0" smtClean="0"/>
              <a:t>*Крокодил Гена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sz="2400" b="1" dirty="0" smtClean="0"/>
              <a:t>и  его 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Друзья*</a:t>
            </a:r>
          </a:p>
        </p:txBody>
      </p:sp>
      <p:pic>
        <p:nvPicPr>
          <p:cNvPr id="5122" name="Picture 2" descr="C:\Users\User\Documents\Лена сайт\Фото\IMGP05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5102225" cy="5498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60720" y="2240280"/>
            <a:ext cx="3383280" cy="4617720"/>
          </a:xfrm>
        </p:spPr>
        <p:txBody>
          <a:bodyPr/>
          <a:lstStyle/>
          <a:p>
            <a:pPr algn="ctr"/>
            <a:r>
              <a:rPr lang="ru-RU" sz="2800" b="1" dirty="0" smtClean="0"/>
              <a:t>*Волшебное</a:t>
            </a:r>
          </a:p>
          <a:p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800" b="1" dirty="0" smtClean="0"/>
              <a:t>Дерево*</a:t>
            </a:r>
            <a:endParaRPr lang="ru-RU" sz="2800" b="1" dirty="0"/>
          </a:p>
        </p:txBody>
      </p:sp>
      <p:pic>
        <p:nvPicPr>
          <p:cNvPr id="6146" name="Picture 2" descr="C:\Users\User\Documents\Лена сайт\Фото\IMGP05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5102225" cy="55287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*Клоун</a:t>
            </a:r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в</a:t>
            </a:r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цирке*</a:t>
            </a:r>
          </a:p>
        </p:txBody>
      </p:sp>
      <p:pic>
        <p:nvPicPr>
          <p:cNvPr id="7170" name="Picture 2" descr="C:\Users\User\Documents\Лена сайт\Фото\IMGP05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24744"/>
            <a:ext cx="5102225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sz="2400" b="1" dirty="0" smtClean="0"/>
              <a:t>*Рыбки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В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аквариуме*</a:t>
            </a:r>
            <a:endParaRPr lang="ru-RU" sz="2400" b="1" dirty="0"/>
          </a:p>
        </p:txBody>
      </p:sp>
      <p:pic>
        <p:nvPicPr>
          <p:cNvPr id="8194" name="Picture 2" descr="C:\Users\User\Documents\Лена сайт\Фото\IMGP05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28800"/>
            <a:ext cx="5102225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22322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Примерный перечень дидактических игр и упражнений по теме проекта "История пуговицы"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 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23528" y="1412776"/>
          <a:ext cx="82296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6141368"/>
              </a:tblGrid>
              <a:tr h="39049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Тема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Цель</a:t>
                      </a:r>
                      <a:endParaRPr lang="ru-RU" dirty="0"/>
                    </a:p>
                  </a:txBody>
                  <a:tcPr/>
                </a:tc>
              </a:tr>
              <a:tr h="811016">
                <a:tc>
                  <a:txBody>
                    <a:bodyPr/>
                    <a:lstStyle/>
                    <a:p>
                      <a:pPr fontAlgn="t"/>
                      <a:r>
                        <a:rPr lang="ru-RU" sz="2400" baseline="0" dirty="0" smtClean="0">
                          <a:latin typeface="Arial Narrow"/>
                        </a:rPr>
                        <a:t> «К</a:t>
                      </a:r>
                      <a:r>
                        <a:rPr lang="ru-RU" sz="2400" dirty="0" smtClean="0">
                          <a:latin typeface="Arial Narrow"/>
                        </a:rPr>
                        <a:t>акая лишняя»</a:t>
                      </a:r>
                      <a:endParaRPr lang="ru-RU" dirty="0"/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внимательности, обучение различению пуговиц по внешним</a:t>
                      </a:r>
                      <a:r>
                        <a:rPr kumimoji="0" lang="ru-RU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признакам.Обогащение</a:t>
                      </a: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опыта сотрудничества; развитие умения работать сообща.</a:t>
                      </a:r>
                      <a:endParaRPr kumimoji="0" lang="ru-RU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/>
                </a:tc>
              </a:tr>
              <a:tr h="1441806">
                <a:tc>
                  <a:txBody>
                    <a:bodyPr/>
                    <a:lstStyle/>
                    <a:p>
                      <a:r>
                        <a:rPr kumimoji="0"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«Найди пару»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Упражнение в обследовании и различении пуговиц с помощью зрения и осязания, закрепление знаний о пуговицах, их назначении, разнообразии их форм, размеров, строения, материалов. Формирование способов сотрудничества со сверстниками.</a:t>
                      </a:r>
                      <a:endParaRPr lang="ru-RU" dirty="0"/>
                    </a:p>
                  </a:txBody>
                  <a:tcPr/>
                </a:tc>
              </a:tr>
              <a:tr h="1441806">
                <a:tc>
                  <a:txBody>
                    <a:bodyPr/>
                    <a:lstStyle/>
                    <a:p>
                      <a:r>
                        <a:rPr kumimoji="0"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«Выложи узор»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у детей </a:t>
                      </a:r>
                      <a:r>
                        <a:rPr kumimoji="0"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микроориентирования</a:t>
                      </a: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логического мышления, внимания, эстетического</a:t>
                      </a:r>
                      <a:r>
                        <a:rPr kumimoji="0" lang="ru-RU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восприятия. Поощрение исследовательской активности.</a:t>
                      </a:r>
                      <a:r>
                        <a:rPr kumimoji="0" lang="ru-RU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внимательного отношения к совместной деятельности</a:t>
                      </a:r>
                      <a:endParaRPr kumimoji="0" lang="ru-RU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71467">
                <a:tc>
                  <a:txBody>
                    <a:bodyPr/>
                    <a:lstStyle/>
                    <a:p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«Придумай и нарисуй свою пуговицу»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внимания, воображения, эстетического восприятия, творческого </a:t>
                      </a:r>
                      <a:r>
                        <a:rPr kumimoji="0"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мышления.Развитие</a:t>
                      </a: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умения самостоятельно определять замысел будущей работы.</a:t>
                      </a:r>
                      <a:r>
                        <a:rPr kumimoji="0" lang="ru-RU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Совершенствование умения выделять главное.</a:t>
                      </a:r>
                      <a:endParaRPr kumimoji="0" lang="ru-RU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805136"/>
          </a:xfrm>
        </p:spPr>
        <p:txBody>
          <a:bodyPr/>
          <a:lstStyle/>
          <a:p>
            <a:r>
              <a:rPr lang="ru-RU" dirty="0" smtClean="0"/>
              <a:t>Мультфильм про пуговицу</a:t>
            </a:r>
            <a:endParaRPr lang="ru-RU" dirty="0"/>
          </a:p>
        </p:txBody>
      </p:sp>
      <p:pic>
        <p:nvPicPr>
          <p:cNvPr id="4" name="karusel_13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916832"/>
            <a:ext cx="9144000" cy="4941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408</TotalTime>
  <Words>157</Words>
  <Application>Microsoft Office PowerPoint</Application>
  <PresentationFormat>Экран (4:3)</PresentationFormat>
  <Paragraphs>46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Городская</vt:lpstr>
      <vt:lpstr>Слайд 1</vt:lpstr>
      <vt:lpstr> </vt:lpstr>
      <vt:lpstr>Слайд 3</vt:lpstr>
      <vt:lpstr>Слайд 4</vt:lpstr>
      <vt:lpstr>Примерный перечень дидактических игр и упражнений по теме проекта "История пуговицы"    </vt:lpstr>
      <vt:lpstr>Мультфильм про пуговицу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«Вы можете стать кем угодно, и никто не заметит этого. Но если у вас отсутствует пуговица, каждый обратит на это внимание»                                                                       Э.М.Ремарк</dc:title>
  <dc:creator>User</dc:creator>
  <cp:lastModifiedBy>User</cp:lastModifiedBy>
  <cp:revision>62</cp:revision>
  <dcterms:created xsi:type="dcterms:W3CDTF">2014-01-17T07:15:52Z</dcterms:created>
  <dcterms:modified xsi:type="dcterms:W3CDTF">2014-09-28T16:16:08Z</dcterms:modified>
</cp:coreProperties>
</file>