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71" r:id="rId2"/>
    <p:sldId id="276" r:id="rId3"/>
    <p:sldId id="272" r:id="rId4"/>
    <p:sldId id="277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B970A-4ADD-4115-81AC-276AE13C0A95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FAF89-50DA-4758-8455-C1E61B293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FAF89-50DA-4758-8455-C1E61B293C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otmarket.ru/product/vinni-pux-16gb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76672"/>
            <a:ext cx="5183480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Панно»РЫБКИ»январь месяц</a:t>
            </a:r>
            <a:endParaRPr lang="ru-RU" sz="2400" dirty="0"/>
          </a:p>
        </p:txBody>
      </p:sp>
      <p:pic>
        <p:nvPicPr>
          <p:cNvPr id="5" name="Содержимое 4" descr="SAM_1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800533" cy="3600400"/>
          </a:xfrm>
        </p:spPr>
      </p:pic>
      <p:pic>
        <p:nvPicPr>
          <p:cNvPr id="26626" name="Picture 2" descr="G:\DCIM\121PHOTO\SAM_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402" y="3212976"/>
            <a:ext cx="5376598" cy="3645024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4509120"/>
            <a:ext cx="3779912" cy="20473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600" dirty="0" smtClean="0"/>
              <a:t>Две </a:t>
            </a:r>
            <a:r>
              <a:rPr lang="ru-RU" sz="2600" b="1" dirty="0" smtClean="0"/>
              <a:t>рыбки</a:t>
            </a:r>
            <a:r>
              <a:rPr lang="ru-RU" sz="2600" dirty="0" smtClean="0"/>
              <a:t> резвятся в воде голубой,</a:t>
            </a:r>
            <a:br>
              <a:rPr lang="ru-RU" sz="2600" dirty="0" smtClean="0"/>
            </a:br>
            <a:r>
              <a:rPr lang="ru-RU" sz="2600" dirty="0" smtClean="0"/>
              <a:t>Сверкают своей чешуей золотой.</a:t>
            </a:r>
            <a:br>
              <a:rPr lang="ru-RU" sz="2600" dirty="0" smtClean="0"/>
            </a:br>
            <a:r>
              <a:rPr lang="ru-RU" sz="2600" dirty="0" smtClean="0"/>
              <a:t>Мелькают в реке их нарядные спинки,</a:t>
            </a:r>
            <a:br>
              <a:rPr lang="ru-RU" sz="2600" dirty="0" smtClean="0"/>
            </a:br>
            <a:r>
              <a:rPr lang="ru-RU" sz="2600" dirty="0" smtClean="0"/>
              <a:t>И плавает рядом их мама – сардинка.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24744"/>
            <a:ext cx="3383280" cy="877824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Такой замечательный  слоник!!!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077072"/>
            <a:ext cx="4644008" cy="25513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G:\DCIM\100PENTX\IMGP0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4248250" cy="3816424"/>
          </a:xfrm>
          <a:prstGeom prst="rect">
            <a:avLst/>
          </a:prstGeom>
          <a:noFill/>
        </p:spPr>
      </p:pic>
      <p:pic>
        <p:nvPicPr>
          <p:cNvPr id="25603" name="Picture 3" descr="G:\DCIM\100PENTX\IMGP0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20689"/>
            <a:ext cx="4608512" cy="34563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flipV="1">
            <a:off x="0" y="4653136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52400" y="4941168"/>
            <a:ext cx="4275584" cy="16872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Обожают слоны подарки,</a:t>
            </a:r>
            <a:br>
              <a:rPr lang="ru-RU" sz="2000" dirty="0" smtClean="0"/>
            </a:br>
            <a:r>
              <a:rPr lang="ru-RU" sz="2000" dirty="0" smtClean="0"/>
              <a:t>Что приносит им детвора.</a:t>
            </a:r>
            <a:br>
              <a:rPr lang="ru-RU" sz="2000" dirty="0" smtClean="0"/>
            </a:br>
            <a:r>
              <a:rPr lang="ru-RU" sz="2000" dirty="0" smtClean="0"/>
              <a:t>А ещё, в летний полдень жаркий,</a:t>
            </a:r>
            <a:br>
              <a:rPr lang="ru-RU" sz="2000" dirty="0" smtClean="0"/>
            </a:br>
            <a:r>
              <a:rPr lang="ru-RU" sz="2000" dirty="0" smtClean="0"/>
              <a:t>Обливать себя из ведра.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5832648" cy="2088232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Возьму гитару звонкую,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/>
              <a:t>Настрою нити струн...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/>
              <a:t>С весёлой, самой тонкой 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/>
              <a:t>Начну свою игру.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20072" y="548680"/>
            <a:ext cx="3383280" cy="4617720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sz="2400" b="1" dirty="0" smtClean="0"/>
              <a:t>ГИТАРА</a:t>
            </a:r>
            <a:endParaRPr lang="ru-RU" dirty="0"/>
          </a:p>
        </p:txBody>
      </p:sp>
      <p:pic>
        <p:nvPicPr>
          <p:cNvPr id="5" name="Содержимое 4" descr="SAM_13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5102225" cy="4330725"/>
          </a:xfrm>
        </p:spPr>
      </p:pic>
      <p:pic>
        <p:nvPicPr>
          <p:cNvPr id="7" name="Рисунок 6" descr="SAM_1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165816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908720"/>
            <a:ext cx="4104456" cy="87782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Панно  из мультфильма»крокодил Гена и </a:t>
            </a:r>
            <a:r>
              <a:rPr lang="ru-RU" sz="2400" dirty="0" err="1" smtClean="0"/>
              <a:t>чебурашка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>
            <a:off x="0" y="4005064"/>
            <a:ext cx="4499992" cy="26369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Мне не везло сначала </a:t>
            </a:r>
            <a:br>
              <a:rPr lang="ru-RU" sz="2000" dirty="0" smtClean="0"/>
            </a:br>
            <a:r>
              <a:rPr lang="ru-RU" sz="2000" dirty="0" smtClean="0"/>
              <a:t>И даже так бывало, </a:t>
            </a:r>
            <a:br>
              <a:rPr lang="ru-RU" sz="2000" dirty="0" smtClean="0"/>
            </a:br>
            <a:r>
              <a:rPr lang="ru-RU" sz="2000" dirty="0" smtClean="0"/>
              <a:t>Ко мне на день рожденья никто не приходил. </a:t>
            </a:r>
            <a:br>
              <a:rPr lang="ru-RU" sz="2000" dirty="0" smtClean="0"/>
            </a:br>
            <a:r>
              <a:rPr lang="ru-RU" sz="2000" dirty="0" smtClean="0"/>
              <a:t>Теперь я вместе с Геной, </a:t>
            </a:r>
            <a:br>
              <a:rPr lang="ru-RU" sz="2000" dirty="0" smtClean="0"/>
            </a:br>
            <a:r>
              <a:rPr lang="ru-RU" sz="2000" dirty="0" smtClean="0"/>
              <a:t>Он не обыкновенный!</a:t>
            </a:r>
            <a:endParaRPr lang="ru-RU" sz="2000" dirty="0"/>
          </a:p>
        </p:txBody>
      </p:sp>
      <p:pic>
        <p:nvPicPr>
          <p:cNvPr id="27650" name="Picture 2" descr="G:\DCIM\121PHOTO\SAM_1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176464" cy="3132347"/>
          </a:xfrm>
          <a:prstGeom prst="rect">
            <a:avLst/>
          </a:prstGeom>
          <a:noFill/>
        </p:spPr>
      </p:pic>
      <p:pic>
        <p:nvPicPr>
          <p:cNvPr id="27651" name="Picture 3" descr="G:\DCIM\121PHOTO\SAM_1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41649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836712"/>
            <a:ext cx="3383280" cy="8778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«ВИННИ    ПУХ»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4437112"/>
            <a:ext cx="3383280" cy="22048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Жил веселый </a:t>
            </a:r>
            <a:r>
              <a:rPr lang="ru-RU" sz="2000" dirty="0" err="1" smtClean="0">
                <a:hlinkClick r:id="rId2"/>
              </a:rPr>
              <a:t>Винни</a:t>
            </a:r>
            <a:r>
              <a:rPr lang="ru-RU" sz="2000" dirty="0" smtClean="0">
                <a:hlinkClick r:id="rId2"/>
              </a:rPr>
              <a:t> Пух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r>
              <a:rPr lang="ru-RU" sz="2000" dirty="0" smtClean="0"/>
              <a:t>Не репейник, не лопух,</a:t>
            </a:r>
            <a:br>
              <a:rPr lang="ru-RU" sz="2000" dirty="0" smtClean="0"/>
            </a:br>
            <a:r>
              <a:rPr lang="ru-RU" sz="2000" dirty="0" smtClean="0"/>
              <a:t>Не зайчонок, не теленок,</a:t>
            </a:r>
            <a:br>
              <a:rPr lang="ru-RU" sz="2000" dirty="0" smtClean="0"/>
            </a:br>
            <a:r>
              <a:rPr lang="ru-RU" sz="2000" dirty="0" smtClean="0"/>
              <a:t>Просто милый медвежонок!</a:t>
            </a:r>
          </a:p>
          <a:p>
            <a:endParaRPr lang="ru-RU" sz="2400" dirty="0"/>
          </a:p>
        </p:txBody>
      </p:sp>
      <p:pic>
        <p:nvPicPr>
          <p:cNvPr id="5" name="Содержимое 4" descr="SAM_13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548681"/>
            <a:ext cx="5102225" cy="3096344"/>
          </a:xfrm>
        </p:spPr>
      </p:pic>
      <p:pic>
        <p:nvPicPr>
          <p:cNvPr id="6" name="Рисунок 5" descr="SAM_1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53036"/>
            <a:ext cx="5076056" cy="31049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407</TotalTime>
  <Words>37</Words>
  <Application>Microsoft Office PowerPoint</Application>
  <PresentationFormat>Экран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Панно»РЫБКИ»январь месяц</vt:lpstr>
      <vt:lpstr>Такой замечательный  слоник!!!</vt:lpstr>
      <vt:lpstr>Возьму гитару звонкую, Настрою нити струн... С весёлой, самой тонкой я Начну свою игру.</vt:lpstr>
      <vt:lpstr>Панно  из мультфильма»крокодил Гена и чебурашка»</vt:lpstr>
      <vt:lpstr>«ВИННИ    ПУХ»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 можете стать кем угодно, и никто не заметит этого. Но если у вас отсутствует пуговица, каждый обратит на это внимание»                                                                       Э.М.Ремарк</dc:title>
  <dc:creator>User</dc:creator>
  <cp:lastModifiedBy>User</cp:lastModifiedBy>
  <cp:revision>64</cp:revision>
  <dcterms:created xsi:type="dcterms:W3CDTF">2014-01-17T07:15:52Z</dcterms:created>
  <dcterms:modified xsi:type="dcterms:W3CDTF">2014-09-28T16:13:12Z</dcterms:modified>
</cp:coreProperties>
</file>