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3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B970A-4ADD-4115-81AC-276AE13C0A95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FAF89-50DA-4758-8455-C1E61B293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3789040"/>
            <a:ext cx="5110336" cy="306896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rgbClr val="0070C0"/>
                </a:solidFill>
              </a:rPr>
              <a:t>«Вы можете стать кем угодно, и никто не заметит этого. Но если у вас отсутствует пуговица, каждый обратит на это внимание»</a:t>
            </a: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200" dirty="0" smtClean="0">
                <a:solidFill>
                  <a:srgbClr val="0070C0"/>
                </a:solidFill>
              </a:rPr>
              <a:t>                                                                   Э.М.Ремарк 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149080"/>
            <a:ext cx="3240360" cy="230425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Презентация выполнена педагогом  </a:t>
            </a:r>
            <a:r>
              <a:rPr lang="ru-RU" sz="2000" b="1" smtClean="0"/>
              <a:t>дошкольного образования  ГБДОУ №</a:t>
            </a:r>
            <a:r>
              <a:rPr lang="ru-RU" sz="2000" b="1" dirty="0" smtClean="0"/>
              <a:t>159</a:t>
            </a:r>
          </a:p>
          <a:p>
            <a:r>
              <a:rPr lang="ru-RU" sz="2000" b="1" dirty="0" err="1" smtClean="0"/>
              <a:t>Нариковой</a:t>
            </a:r>
            <a:r>
              <a:rPr lang="ru-RU" sz="2000" b="1" dirty="0" smtClean="0"/>
              <a:t>  Еленой Анатольевной</a:t>
            </a:r>
            <a:endParaRPr lang="ru-RU" sz="2000" b="1" dirty="0"/>
          </a:p>
        </p:txBody>
      </p:sp>
      <p:pic>
        <p:nvPicPr>
          <p:cNvPr id="4" name="Рисунок 3" descr="pugovka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4962"/>
            <a:ext cx="2952328" cy="3168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1920" y="620688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</a:rPr>
              <a:t>Проект «История пуговицы»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176" y="692696"/>
            <a:ext cx="2664296" cy="61653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НАША САМАЯ ПЕРВАЯ ПОДЕЛКА ИЗ ПУГОВИЦ</a:t>
            </a:r>
            <a:br>
              <a:rPr lang="ru-RU" sz="2400" dirty="0" smtClean="0"/>
            </a:br>
            <a:r>
              <a:rPr lang="ru-RU" sz="2400" dirty="0" smtClean="0"/>
              <a:t>«ЦВЕТОК»            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декабрь месяц</a:t>
            </a:r>
            <a:endParaRPr lang="ru-RU" sz="2000" dirty="0"/>
          </a:p>
        </p:txBody>
      </p:sp>
      <p:pic>
        <p:nvPicPr>
          <p:cNvPr id="4" name="Содержимое 3" descr="20140117_1159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156176" cy="5877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836712"/>
            <a:ext cx="3383280" cy="12961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«КАК МЫ УЧИЛИСЬ ПРИШИВАТЬ ПУГОВИЦЫ»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 flipH="1">
            <a:off x="467544" y="4077072"/>
            <a:ext cx="4885952" cy="2551374"/>
          </a:xfrm>
        </p:spPr>
        <p:txBody>
          <a:bodyPr>
            <a:noAutofit/>
          </a:bodyPr>
          <a:lstStyle/>
          <a:p>
            <a:r>
              <a:rPr lang="ru-RU" sz="2000" dirty="0" smtClean="0"/>
              <a:t>Юра </a:t>
            </a:r>
            <a:r>
              <a:rPr lang="ru-RU" sz="2000" b="1" dirty="0" smtClean="0"/>
              <a:t>пуговки</a:t>
            </a:r>
            <a:r>
              <a:rPr lang="ru-RU" sz="2000" dirty="0" smtClean="0"/>
              <a:t> пришил.</a:t>
            </a:r>
            <a:br>
              <a:rPr lang="ru-RU" sz="2000" dirty="0" smtClean="0"/>
            </a:br>
            <a:r>
              <a:rPr lang="ru-RU" sz="2000" dirty="0" smtClean="0"/>
              <a:t>Он потратил много сил.</a:t>
            </a:r>
            <a:br>
              <a:rPr lang="ru-RU" sz="2000" dirty="0" smtClean="0"/>
            </a:br>
            <a:r>
              <a:rPr lang="ru-RU" sz="2000" dirty="0" smtClean="0"/>
              <a:t>Пуговицы-кнопочки</a:t>
            </a:r>
            <a:br>
              <a:rPr lang="ru-RU" sz="2000" dirty="0" smtClean="0"/>
            </a:br>
            <a:r>
              <a:rPr lang="ru-RU" sz="2000" dirty="0" smtClean="0"/>
              <a:t>из маминой коробочки.</a:t>
            </a:r>
            <a:endParaRPr lang="ru-RU" sz="3200" dirty="0"/>
          </a:p>
        </p:txBody>
      </p:sp>
      <p:pic>
        <p:nvPicPr>
          <p:cNvPr id="5" name="Содержимое 4" descr="SAM_13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548681"/>
            <a:ext cx="5102225" cy="3240360"/>
          </a:xfrm>
        </p:spPr>
      </p:pic>
      <p:pic>
        <p:nvPicPr>
          <p:cNvPr id="6" name="Рисунок 5" descr="SAM_13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7630" y="2924944"/>
            <a:ext cx="4576370" cy="3933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99592" y="4149080"/>
            <a:ext cx="3383280" cy="2088232"/>
          </a:xfrm>
        </p:spPr>
        <p:txBody>
          <a:bodyPr>
            <a:noAutofit/>
          </a:bodyPr>
          <a:lstStyle/>
          <a:p>
            <a:r>
              <a:rPr lang="ru-RU" sz="2000" b="0" dirty="0" smtClean="0"/>
              <a:t>За лесом, у речки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dirty="0" smtClean="0"/>
              <a:t>Гуляют </a:t>
            </a:r>
            <a:r>
              <a:rPr lang="ru-RU" sz="2000" dirty="0" smtClean="0"/>
              <a:t>овечки</a:t>
            </a:r>
            <a:br>
              <a:rPr lang="ru-RU" sz="2000" dirty="0" smtClean="0"/>
            </a:br>
            <a:r>
              <a:rPr lang="ru-RU" sz="2000" b="0" dirty="0" smtClean="0"/>
              <a:t>И шерсть у овечек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dirty="0" smtClean="0"/>
              <a:t>В забавных колечках</a:t>
            </a:r>
            <a:endParaRPr lang="ru-RU" sz="20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4932040" y="5085184"/>
            <a:ext cx="3383280" cy="1615271"/>
          </a:xfrm>
        </p:spPr>
        <p:txBody>
          <a:bodyPr/>
          <a:lstStyle/>
          <a:p>
            <a:pPr algn="ctr"/>
            <a:r>
              <a:rPr lang="ru-RU" b="1" dirty="0" smtClean="0"/>
              <a:t>ВОТ  ТАКАЯ  ОВЕЧКА У НАС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ПОЛУЧИЛАСЬ!</a:t>
            </a:r>
            <a:endParaRPr lang="ru-RU" b="1" dirty="0"/>
          </a:p>
        </p:txBody>
      </p:sp>
      <p:pic>
        <p:nvPicPr>
          <p:cNvPr id="4" name="Содержимое 3" descr="20140117_1158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4576156" cy="4464496"/>
          </a:xfrm>
        </p:spPr>
      </p:pic>
      <p:pic>
        <p:nvPicPr>
          <p:cNvPr id="5" name="Содержимое 3" descr="20140116_1711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548680"/>
            <a:ext cx="3243263" cy="432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20072" y="620688"/>
            <a:ext cx="3383280" cy="115212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ЧУДО--ДЕРЕВО</a:t>
            </a:r>
            <a:endParaRPr lang="ru-RU" sz="24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179512" y="5013176"/>
            <a:ext cx="3383280" cy="4153684"/>
          </a:xfrm>
        </p:spPr>
        <p:txBody>
          <a:bodyPr/>
          <a:lstStyle/>
          <a:p>
            <a:r>
              <a:rPr lang="ru-RU" sz="2000" dirty="0" smtClean="0"/>
              <a:t>А у наших у ворот Чудо-дерево растёт. Чудо, чудо, чудо, чудо Расчудесное! </a:t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Содержимое 9" descr="SAM_13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4488498" cy="4320480"/>
          </a:xfrm>
        </p:spPr>
      </p:pic>
      <p:pic>
        <p:nvPicPr>
          <p:cNvPr id="9" name="Picture 3" descr="G:\DCIM\121PHOTO\SAM_13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72816"/>
            <a:ext cx="432048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63272" cy="1008112"/>
          </a:xfrm>
        </p:spPr>
        <p:txBody>
          <a:bodyPr/>
          <a:lstStyle/>
          <a:p>
            <a:r>
              <a:rPr lang="ru-RU" b="1" dirty="0" smtClean="0"/>
              <a:t>Цели проекта: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Формирование у детей естественно-научных представлений о предметах окружающего мира;</a:t>
            </a:r>
          </a:p>
          <a:p>
            <a:r>
              <a:rPr lang="ru-RU" sz="3200" dirty="0" smtClean="0"/>
              <a:t>Расширение кругозора посредством познавательно-исследовательской деятельности;</a:t>
            </a:r>
          </a:p>
          <a:p>
            <a:r>
              <a:rPr lang="ru-RU" sz="3200" dirty="0" smtClean="0"/>
              <a:t>Развитие мелкой моторики, связной речи, мышления и творческих способностей детей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91264" cy="864096"/>
          </a:xfrm>
        </p:spPr>
        <p:txBody>
          <a:bodyPr/>
          <a:lstStyle/>
          <a:p>
            <a:r>
              <a:rPr lang="ru-RU" b="1" dirty="0" smtClean="0"/>
              <a:t>Задачи проекта: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Развитие стремления к поисково-познавательной деятельности;</a:t>
            </a:r>
          </a:p>
          <a:p>
            <a:r>
              <a:rPr lang="ru-RU" sz="3200" dirty="0" smtClean="0"/>
              <a:t>Развитие мыслительной активности и творческих способностей;</a:t>
            </a:r>
          </a:p>
          <a:p>
            <a:r>
              <a:rPr lang="ru-RU" sz="3200" dirty="0" smtClean="0"/>
              <a:t>Совершенствование аналитического восприятия, стимулирование интереса к сравнению предметов, познанию их особенностей и назначения;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373088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/>
              <a:t>Реализация проекта включала в себя несколько этапов: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ru-RU" sz="3200" dirty="0" smtClean="0"/>
              <a:t>Определение уровня сформированности представлений дошкольников о пуговицах;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dirty="0" smtClean="0"/>
              <a:t>Отбор тем для проекта, которые дети должны подготовить; 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dirty="0" smtClean="0"/>
              <a:t>Основа интеграции образовательных областей;</a:t>
            </a:r>
          </a:p>
          <a:p>
            <a:pPr marL="624078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Первый этап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057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Этот этап предусматривал определение уровня сформированности представлений школьников о пуговицах. Использовалась модель двух вопросов: «что я знаю?» и «что я хочу знать?».</a:t>
            </a:r>
          </a:p>
          <a:p>
            <a:pPr>
              <a:buNone/>
            </a:pPr>
            <a:r>
              <a:rPr lang="ru-RU" dirty="0" smtClean="0"/>
              <a:t>Таким образом, были определены главные вопросы исследовательской деятельности: «Что означает слово пуговица?», «Какие были первые пуговицы?», «Из чего делают пуговицы» и </a:t>
            </a:r>
            <a:r>
              <a:rPr lang="ru-RU" dirty="0" err="1" smtClean="0"/>
              <a:t>тд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Второй этап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7778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На этом этапе были выбраны темы проектов, которые дети совместно с родителями должны были подготовить.</a:t>
            </a:r>
          </a:p>
          <a:p>
            <a:pPr>
              <a:buNone/>
            </a:pPr>
            <a:r>
              <a:rPr lang="ru-RU" dirty="0" smtClean="0"/>
              <a:t>Кроме того, определились этапы исследовательской деятельности, обсуждались варианты поиска информации, продукты деятельности, которые дети планировали получить в конце проекта. </a:t>
            </a:r>
          </a:p>
          <a:p>
            <a:pPr>
              <a:buNone/>
            </a:pPr>
            <a:r>
              <a:rPr lang="ru-RU" dirty="0" smtClean="0"/>
              <a:t>Таким образом, в результате реализации проектов, дошкольники подготовили образцы способов пришивания пуговиц, нарисовали для чего еще, помимо застежки, используют пуговицы, подобрали материал о видах пуговиц и </a:t>
            </a:r>
            <a:r>
              <a:rPr lang="ru-RU" dirty="0" err="1" smtClean="0"/>
              <a:t>тд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Третий этап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Этот этап строился на интеграции образовательных областей: «Познание», «Социализация», «Безопасность», «Здоровье», «Труд», «Чтение худ. литературы».</a:t>
            </a:r>
          </a:p>
          <a:p>
            <a:pPr>
              <a:buNone/>
            </a:pPr>
            <a:r>
              <a:rPr lang="ru-RU" dirty="0" smtClean="0"/>
              <a:t>Образовательная деятельность осуществлялась педагогом  в ходе режимных моментов и в процессе организации различных видов детской деятельности. Так, например, знакомство с пословицами и поговорками в основном происходило тогда, когда дети одевались и им приходилось застегивать пуговицы. </a:t>
            </a:r>
          </a:p>
          <a:p>
            <a:pPr>
              <a:buNone/>
            </a:pPr>
            <a:r>
              <a:rPr lang="ru-RU" dirty="0" smtClean="0"/>
              <a:t>Если кто-то ошибался ,то мог услышать: «Коли первую пуговицу застегнешь неправильно, то все остальные пойдут наперекосяк».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Русские пословицы и поговорки о пуговицах: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7787208" cy="4729712"/>
          </a:xfrm>
        </p:spPr>
        <p:txBody>
          <a:bodyPr>
            <a:normAutofit fontScale="92500"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Пуговички золочёные, а три дня не евши.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Умная умница- что светлая пуговица.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Пуговицы не литы, петли не виты, ничего не сделано.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На чужой рот не пуговицу нашить.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С солдата не пуговку сорвёшь.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Застёгнут на все пуговицы.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Прост, как пуговица. 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Завистнику кажется, что у другого золото блестит, а подойдет поближе - медная пуговица. 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На чужой рот пуговицы не нашить.</a:t>
            </a:r>
          </a:p>
          <a:p>
            <a:pPr marL="624078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980728"/>
            <a:ext cx="3084656" cy="103088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ПУГОВИЦЫ</a:t>
            </a:r>
            <a:endParaRPr lang="ru-RU" sz="2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6084168" y="2708920"/>
            <a:ext cx="3059832" cy="41490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Каждый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Охотник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Желает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Знать,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Где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Сидит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Фазан!</a:t>
            </a: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20140117_1222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628800"/>
            <a:ext cx="5449102" cy="38983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407</TotalTime>
  <Words>437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«Вы можете стать кем угодно, и никто не заметит этого. Но если у вас отсутствует пуговица, каждый обратит на это внимание»                                                                    Э.М.Ремарк </vt:lpstr>
      <vt:lpstr>Цели проекта:</vt:lpstr>
      <vt:lpstr>Задачи проекта:</vt:lpstr>
      <vt:lpstr>Реализация проекта включала в себя несколько этапов: </vt:lpstr>
      <vt:lpstr>Первый этап</vt:lpstr>
      <vt:lpstr>Второй этап</vt:lpstr>
      <vt:lpstr>Третий этап</vt:lpstr>
      <vt:lpstr>Русские пословицы и поговорки о пуговицах:  </vt:lpstr>
      <vt:lpstr>ПУГОВИЦЫ</vt:lpstr>
      <vt:lpstr>НАША САМАЯ ПЕРВАЯ ПОДЕЛКА ИЗ ПУГОВИЦ «ЦВЕТОК»               декабрь месяц</vt:lpstr>
      <vt:lpstr>«КАК МЫ УЧИЛИСЬ ПРИШИВАТЬ ПУГОВИЦЫ»</vt:lpstr>
      <vt:lpstr>За лесом, у речки Гуляют овечки И шерсть у овечек В забавных колечках</vt:lpstr>
      <vt:lpstr>ЧУДО--ДЕРЕВО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«Вы можете стать кем угодно, и никто не заметит этого. Но если у вас отсутствует пуговица, каждый обратит на это внимание»                                                                       Э.М.Ремарк</dc:title>
  <dc:creator>User</dc:creator>
  <cp:lastModifiedBy>User</cp:lastModifiedBy>
  <cp:revision>63</cp:revision>
  <dcterms:created xsi:type="dcterms:W3CDTF">2014-01-17T07:15:52Z</dcterms:created>
  <dcterms:modified xsi:type="dcterms:W3CDTF">2014-09-28T16:11:43Z</dcterms:modified>
</cp:coreProperties>
</file>