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58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02BE-635D-4CED-BA46-E448792FBF05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F82C-C2FC-48E3-AAAD-1D1A0CF1C8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02BE-635D-4CED-BA46-E448792FBF05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F82C-C2FC-48E3-AAAD-1D1A0CF1C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02BE-635D-4CED-BA46-E448792FBF05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F82C-C2FC-48E3-AAAD-1D1A0CF1C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02BE-635D-4CED-BA46-E448792FBF05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F82C-C2FC-48E3-AAAD-1D1A0CF1C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02BE-635D-4CED-BA46-E448792FBF05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3B7F82C-C2FC-48E3-AAAD-1D1A0CF1C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02BE-635D-4CED-BA46-E448792FBF05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F82C-C2FC-48E3-AAAD-1D1A0CF1C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02BE-635D-4CED-BA46-E448792FBF05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F82C-C2FC-48E3-AAAD-1D1A0CF1C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02BE-635D-4CED-BA46-E448792FBF05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F82C-C2FC-48E3-AAAD-1D1A0CF1C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02BE-635D-4CED-BA46-E448792FBF05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F82C-C2FC-48E3-AAAD-1D1A0CF1C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02BE-635D-4CED-BA46-E448792FBF05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F82C-C2FC-48E3-AAAD-1D1A0CF1C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02BE-635D-4CED-BA46-E448792FBF05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F82C-C2FC-48E3-AAAD-1D1A0CF1C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F002BE-635D-4CED-BA46-E448792FBF05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3B7F82C-C2FC-48E3-AAAD-1D1A0CF1C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user\&#1056;&#1072;&#1073;&#1086;&#1095;&#1080;&#1081;%20&#1089;&#1090;&#1086;&#1083;\&#1078;&#1072;&#1085;&#1085;&#1072;\&#1087;&#1088;&#1077;&#1079;&#1080;&#1085;&#1090;&#1072;&#1094;&#1080;&#1080;\&#1092;&#1086;&#1085;&#1086;&#1075;&#1088;&#1072;&#1084;&#1084;&#1072;\_&#1048;&#1089;&#1087;&#1086;&#1083;&#1085;&#1103;&#1102;&#1090;_&#1053;&#1080;&#1082;&#1086;&#1083;&#1072;&#1081;_&#1056;&#1072;&#1089;&#1090;&#1086;&#1088;&#1075;&#1091;&#1077;&#1074;_&#1080;_&#1053;&#1072;&#1090;&#1072;&#1083;&#1100;&#1103;_&#1050;&#1085;&#1103;&#1078;&#1080;&#1085;&#1089;&#1082;&#1072;&#1103;___&#1084;&#1091;&#1079;&#1099;&#1082;&#1072;_&#1080;&#1079;_&#1084;&#1091;&#1083;&#1100;&#1090;&#1092;&#1080;&#1083;&#1100;&#1084;&#1072;_&#1050;&#1085;&#1103;&#1079;&#1100;_&#1042;&#1083;&#1072;&#1076;&#1080;&#1084;&#1080;&#1088;.mp3" TargetMode="External"/><Relationship Id="rId1" Type="http://schemas.openxmlformats.org/officeDocument/2006/relationships/audio" Target="file:///C:\Documents%20and%20Settings\user\&#1056;&#1072;&#1073;&#1086;&#1095;&#1080;&#1081;%20&#1089;&#1090;&#1086;&#1083;\&#1078;&#1072;&#1085;&#1085;&#1072;\&#1087;&#1088;&#1077;&#1079;&#1080;&#1085;&#1090;&#1072;&#1094;&#1080;&#1080;\&#1092;&#1086;&#1085;&#1086;&#1075;&#1088;&#1072;&#1084;&#1084;&#1072;\mozhet_znaet_les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de9a0b991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857232"/>
            <a:ext cx="7429551" cy="54514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b167cc2c382_1265818665_acdghlrvy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285728"/>
            <a:ext cx="7358114" cy="64294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e047d310e6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85728"/>
            <a:ext cx="7143800" cy="63579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500042"/>
            <a:ext cx="8143932" cy="59293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verest-acrossthediv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428604"/>
            <a:ext cx="8072493" cy="60722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slide0005_image0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785794"/>
            <a:ext cx="2571768" cy="1992318"/>
          </a:xfrm>
        </p:spPr>
      </p:pic>
      <p:pic>
        <p:nvPicPr>
          <p:cNvPr id="11" name="Рисунок 10" descr="slide0009_image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3714752"/>
            <a:ext cx="2571768" cy="2000264"/>
          </a:xfrm>
          <a:prstGeom prst="rect">
            <a:avLst/>
          </a:prstGeom>
        </p:spPr>
      </p:pic>
      <p:pic>
        <p:nvPicPr>
          <p:cNvPr id="12" name="Рисунок 11" descr="slide0003_image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4714884"/>
            <a:ext cx="2571768" cy="2000264"/>
          </a:xfrm>
          <a:prstGeom prst="rect">
            <a:avLst/>
          </a:prstGeom>
        </p:spPr>
      </p:pic>
      <p:pic>
        <p:nvPicPr>
          <p:cNvPr id="13" name="Рисунок 12" descr="slide0014_image0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4643446"/>
            <a:ext cx="2571768" cy="1992318"/>
          </a:xfrm>
          <a:prstGeom prst="rect">
            <a:avLst/>
          </a:prstGeom>
        </p:spPr>
      </p:pic>
      <p:pic>
        <p:nvPicPr>
          <p:cNvPr id="14" name="Рисунок 13" descr="slide0011_image0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7554" y="1428736"/>
            <a:ext cx="2571768" cy="1992318"/>
          </a:xfrm>
          <a:prstGeom prst="rect">
            <a:avLst/>
          </a:prstGeom>
        </p:spPr>
      </p:pic>
      <p:pic>
        <p:nvPicPr>
          <p:cNvPr id="16" name="Рисунок 15" descr="slide0006_image0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5074" y="285728"/>
            <a:ext cx="2586050" cy="2019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age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642918"/>
            <a:ext cx="8286808" cy="56658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205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500042"/>
            <a:ext cx="7929617" cy="58086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45957371_1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643042" y="285728"/>
            <a:ext cx="5429287" cy="6286544"/>
          </a:xfrm>
        </p:spPr>
      </p:pic>
      <p:pic>
        <p:nvPicPr>
          <p:cNvPr id="3" name="mozhet_znaet_l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_Исполняют_Николай_Расторгуев_и_Наталья_Княжинская___музыка_из_мультфильма_Князь_Владимир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303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</TotalTime>
  <Words>0</Words>
  <Application>Microsoft Office PowerPoint</Application>
  <PresentationFormat>Экран (4:3)</PresentationFormat>
  <Paragraphs>0</Paragraphs>
  <Slides>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2010-12-22T12:57:10Z</dcterms:created>
  <dcterms:modified xsi:type="dcterms:W3CDTF">2010-12-22T13:58:48Z</dcterms:modified>
</cp:coreProperties>
</file>