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6102-3727-4E70-95DB-E9FA2054C0DC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F15E5F-7E55-4EE7-B9C1-0143BF212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6102-3727-4E70-95DB-E9FA2054C0DC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5E5F-7E55-4EE7-B9C1-0143BF212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6102-3727-4E70-95DB-E9FA2054C0DC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5E5F-7E55-4EE7-B9C1-0143BF212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6102-3727-4E70-95DB-E9FA2054C0DC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F15E5F-7E55-4EE7-B9C1-0143BF212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6102-3727-4E70-95DB-E9FA2054C0DC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5E5F-7E55-4EE7-B9C1-0143BF212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6102-3727-4E70-95DB-E9FA2054C0DC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5E5F-7E55-4EE7-B9C1-0143BF212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6102-3727-4E70-95DB-E9FA2054C0DC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F15E5F-7E55-4EE7-B9C1-0143BF212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6102-3727-4E70-95DB-E9FA2054C0DC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5E5F-7E55-4EE7-B9C1-0143BF212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6102-3727-4E70-95DB-E9FA2054C0DC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5E5F-7E55-4EE7-B9C1-0143BF212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6102-3727-4E70-95DB-E9FA2054C0DC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5E5F-7E55-4EE7-B9C1-0143BF212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6102-3727-4E70-95DB-E9FA2054C0DC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5E5F-7E55-4EE7-B9C1-0143BF212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F06102-3727-4E70-95DB-E9FA2054C0DC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F15E5F-7E55-4EE7-B9C1-0143BF212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736"/>
            <a:ext cx="8458200" cy="4143404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bg2">
                    <a:lumMod val="25000"/>
                  </a:schemeClr>
                </a:solidFill>
              </a:rPr>
              <a:t>Один  ---  много</a:t>
            </a:r>
            <a:br>
              <a:rPr lang="ru-RU" sz="6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презентация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подготовила  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Андреянова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ирина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владимировна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воспитатель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мбдоу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№ 13 г. гай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8839199" y="4714884"/>
            <a:ext cx="45719" cy="857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Груши                         Груша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F:\Один много. фрукты овощи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90700"/>
            <a:ext cx="4343400" cy="4343400"/>
          </a:xfrm>
          <a:prstGeom prst="rect">
            <a:avLst/>
          </a:prstGeom>
          <a:noFill/>
        </p:spPr>
      </p:pic>
      <p:pic>
        <p:nvPicPr>
          <p:cNvPr id="1027" name="Picture 3" descr="F:\Один много. фрукты овощи\1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66900"/>
            <a:ext cx="4191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Перцы                          Перец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F:\Один много. фрукты овощи\3 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66900"/>
            <a:ext cx="4191000" cy="4191000"/>
          </a:xfrm>
          <a:prstGeom prst="rect">
            <a:avLst/>
          </a:prstGeom>
          <a:noFill/>
        </p:spPr>
      </p:pic>
      <p:pic>
        <p:nvPicPr>
          <p:cNvPr id="2051" name="Picture 3" descr="F:\Один много. фрукты овощи\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907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Ананасы                     Ананас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F:\Один много. фрукты овощи\5 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66900"/>
            <a:ext cx="4191000" cy="4191000"/>
          </a:xfrm>
          <a:prstGeom prst="rect">
            <a:avLst/>
          </a:prstGeom>
          <a:noFill/>
        </p:spPr>
      </p:pic>
      <p:pic>
        <p:nvPicPr>
          <p:cNvPr id="3075" name="Picture 3" descr="F:\Один много. фрукты овощи\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907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Один много. фрукты овощи\6 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66900"/>
            <a:ext cx="4191000" cy="4191000"/>
          </a:xfrm>
          <a:prstGeom prst="rect">
            <a:avLst/>
          </a:prstGeom>
          <a:noFill/>
        </p:spPr>
      </p:pic>
      <p:pic>
        <p:nvPicPr>
          <p:cNvPr id="4099" name="Picture 3" descr="F:\Один много. фрукты овощи\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907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Ягоды                            Ягода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2" name="Picture 2" descr="F:\Один много. фрукты овощи\7 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66900"/>
            <a:ext cx="4191000" cy="4191000"/>
          </a:xfrm>
          <a:prstGeom prst="rect">
            <a:avLst/>
          </a:prstGeom>
          <a:noFill/>
        </p:spPr>
      </p:pic>
      <p:pic>
        <p:nvPicPr>
          <p:cNvPr id="5123" name="Picture 3" descr="F:\Один много. фрукты овощи\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907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Апельсины                       апельсин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F:\Один много. фрукты овощи\8 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66900"/>
            <a:ext cx="4191000" cy="4191000"/>
          </a:xfrm>
          <a:prstGeom prst="rect">
            <a:avLst/>
          </a:prstGeom>
          <a:noFill/>
        </p:spPr>
      </p:pic>
      <p:pic>
        <p:nvPicPr>
          <p:cNvPr id="6147" name="Picture 3" descr="F:\Один много. фрукты овощи\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907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Арбузы                          арбуз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3" descr="F:\Один много. фрукты овощи\9 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603" y="2688474"/>
            <a:ext cx="4077393" cy="2547851"/>
          </a:xfrm>
          <a:prstGeom prst="rect">
            <a:avLst/>
          </a:prstGeom>
          <a:noFill/>
        </p:spPr>
      </p:pic>
      <p:pic>
        <p:nvPicPr>
          <p:cNvPr id="6" name="Picture 2" descr="F:\Один много. фрукты овощи\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796" y="2692631"/>
            <a:ext cx="4152207" cy="2539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</TotalTime>
  <Words>21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Один  ---  много презентация   подготовила   Андреянова ирина владимировна воспитатель мбдоу № 13 г. гай</vt:lpstr>
      <vt:lpstr>           Груши                         Груша</vt:lpstr>
      <vt:lpstr>           Перцы                          Перец</vt:lpstr>
      <vt:lpstr>        Ананасы                     Ананас</vt:lpstr>
      <vt:lpstr>Слайд 5</vt:lpstr>
      <vt:lpstr>         Ягоды                            Ягода</vt:lpstr>
      <vt:lpstr>  Апельсины                       апельсин</vt:lpstr>
      <vt:lpstr>         Арбузы                          арбуз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</cp:revision>
  <dcterms:created xsi:type="dcterms:W3CDTF">2012-11-11T12:52:40Z</dcterms:created>
  <dcterms:modified xsi:type="dcterms:W3CDTF">2012-11-11T15:07:25Z</dcterms:modified>
</cp:coreProperties>
</file>