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Бисер,стекляриус,бусины, пайетки</a:t>
            </a:r>
            <a:r>
              <a:rPr lang="ru-RU" altLang="ru-RU" sz="3200" smtClean="0"/>
              <a:t> </a:t>
            </a:r>
            <a:endParaRPr lang="ru-RU" altLang="ru-RU" sz="3200" i="1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6938"/>
            <a:ext cx="17526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804988"/>
            <a:ext cx="2114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828800"/>
            <a:ext cx="19335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718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095750"/>
            <a:ext cx="18208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71963"/>
            <a:ext cx="20288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Перья ,ленты, кружево,вуали,обручи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76400"/>
            <a:ext cx="29511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5050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24971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38550"/>
            <a:ext cx="22082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altLang="ru-RU" sz="3200" i="1" smtClean="0"/>
              <a:t>Технологическая последовательность изготовления цветов</a:t>
            </a:r>
            <a:br>
              <a:rPr lang="ru-RU" altLang="ru-RU" sz="3200" i="1" smtClean="0"/>
            </a:br>
            <a:r>
              <a:rPr lang="ru-RU" altLang="ru-RU" sz="3200" i="1" smtClean="0"/>
              <a:t>Наматывание проволоки на спицу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2514600"/>
            <a:ext cx="8153400" cy="3840163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9460" name="Picture 2" descr="C:\Users\samsung\Desktop\ганутель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590800"/>
            <a:ext cx="32019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648200"/>
            <a:ext cx="28527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Заготовка  лепестков</a:t>
            </a:r>
          </a:p>
        </p:txBody>
      </p:sp>
      <p:pic>
        <p:nvPicPr>
          <p:cNvPr id="20483" name="Picture 2" descr="C:\Users\samsung\Desktop\ганутель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048000"/>
            <a:ext cx="3079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9438"/>
            <a:ext cx="4114800" cy="333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Обмотка лепестков нитками в разных направлениях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5908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4488"/>
            <a:ext cx="29606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06888"/>
            <a:ext cx="30400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Изготовление тычинок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2" descr="C:\Users\samsung\Desktop\ганутель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2971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335213"/>
            <a:ext cx="34750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Бисер,стекляриус,бусины, пайетки </vt:lpstr>
      <vt:lpstr>Перья ,ленты, кружево,вуали,обручи</vt:lpstr>
      <vt:lpstr>Технологическая последовательность изготовления цветов Наматывание проволоки на спицу</vt:lpstr>
      <vt:lpstr>Заготовка  лепестков</vt:lpstr>
      <vt:lpstr>Обмотка лепестков нитками в разных направлениях</vt:lpstr>
      <vt:lpstr>Изготовление тычинок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Бисер,стекляриус,бусины, пайетки </dc:title>
  <dc:creator>Наталья</dc:creator>
  <cp:lastModifiedBy>маз</cp:lastModifiedBy>
  <cp:revision>5</cp:revision>
  <dcterms:created xsi:type="dcterms:W3CDTF">2014-04-15T12:12:50Z</dcterms:created>
  <dcterms:modified xsi:type="dcterms:W3CDTF">2014-04-15T12:15:58Z</dcterms:modified>
</cp:coreProperties>
</file>